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4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64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58D1D-81F3-4B1B-9668-C1082BE34A7F}" type="datetimeFigureOut">
              <a:rPr lang="en-GB" smtClean="0"/>
              <a:t>15/07/2024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F8F1A-8C68-41FA-ABAE-61574D8D67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265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58D1D-81F3-4B1B-9668-C1082BE34A7F}" type="datetimeFigureOut">
              <a:rPr lang="en-GB" smtClean="0"/>
              <a:t>15/07/2024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F8F1A-8C68-41FA-ABAE-61574D8D67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0190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58D1D-81F3-4B1B-9668-C1082BE34A7F}" type="datetimeFigureOut">
              <a:rPr lang="en-GB" smtClean="0"/>
              <a:t>15/07/2024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F8F1A-8C68-41FA-ABAE-61574D8D67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8408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58D1D-81F3-4B1B-9668-C1082BE34A7F}" type="datetimeFigureOut">
              <a:rPr lang="en-GB" smtClean="0"/>
              <a:t>15/07/2024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F8F1A-8C68-41FA-ABAE-61574D8D67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9194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58D1D-81F3-4B1B-9668-C1082BE34A7F}" type="datetimeFigureOut">
              <a:rPr lang="en-GB" smtClean="0"/>
              <a:t>15/07/2024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F8F1A-8C68-41FA-ABAE-61574D8D67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9048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58D1D-81F3-4B1B-9668-C1082BE34A7F}" type="datetimeFigureOut">
              <a:rPr lang="en-GB" smtClean="0"/>
              <a:t>15/07/2024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F8F1A-8C68-41FA-ABAE-61574D8D67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568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58D1D-81F3-4B1B-9668-C1082BE34A7F}" type="datetimeFigureOut">
              <a:rPr lang="en-GB" smtClean="0"/>
              <a:t>15/07/2024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F8F1A-8C68-41FA-ABAE-61574D8D67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60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58D1D-81F3-4B1B-9668-C1082BE34A7F}" type="datetimeFigureOut">
              <a:rPr lang="en-GB" smtClean="0"/>
              <a:t>15/07/2024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F8F1A-8C68-41FA-ABAE-61574D8D67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0690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58D1D-81F3-4B1B-9668-C1082BE34A7F}" type="datetimeFigureOut">
              <a:rPr lang="en-GB" smtClean="0"/>
              <a:t>15/07/2024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F8F1A-8C68-41FA-ABAE-61574D8D67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6328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58D1D-81F3-4B1B-9668-C1082BE34A7F}" type="datetimeFigureOut">
              <a:rPr lang="en-GB" smtClean="0"/>
              <a:t>15/07/2024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F8F1A-8C68-41FA-ABAE-61574D8D67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9194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58D1D-81F3-4B1B-9668-C1082BE34A7F}" type="datetimeFigureOut">
              <a:rPr lang="en-GB" smtClean="0"/>
              <a:t>15/07/2024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F8F1A-8C68-41FA-ABAE-61574D8D67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5623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58D1D-81F3-4B1B-9668-C1082BE34A7F}" type="datetimeFigureOut">
              <a:rPr lang="en-GB" smtClean="0"/>
              <a:t>15/07/2024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5F8F1A-8C68-41FA-ABAE-61574D8D67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5686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G"/><Relationship Id="rId7" Type="http://schemas.openxmlformats.org/officeDocument/2006/relationships/image" Target="../media/image28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g"/><Relationship Id="rId7" Type="http://schemas.openxmlformats.org/officeDocument/2006/relationships/image" Target="../media/image41.jpe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10" Type="http://schemas.openxmlformats.org/officeDocument/2006/relationships/image" Target="../media/image51.jpeg"/><Relationship Id="rId4" Type="http://schemas.openxmlformats.org/officeDocument/2006/relationships/image" Target="../media/image45.jpeg"/><Relationship Id="rId9" Type="http://schemas.openxmlformats.org/officeDocument/2006/relationships/image" Target="../media/image5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194" y="309490"/>
            <a:ext cx="3513512" cy="2635134"/>
          </a:xfrm>
          <a:prstGeom prst="rect">
            <a:avLst/>
          </a:prstGeom>
        </p:spPr>
      </p:pic>
      <p:pic>
        <p:nvPicPr>
          <p:cNvPr id="1026" name="Picture 2" descr="Image preview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8778" y="267926"/>
            <a:ext cx="3524597" cy="2643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ttachments.office.net/owa/nvander%40htprimary.co.uk/service.svc/s/GetAttachmentThumbnail?id=AAMkAGUzZTM0MzdjLWM3NzQtNDg4OC05ZmY4LWI2Mjg2ZDIyYTU4MgBGAAAAAACcvH7K7VUERKMb6FMdhcvcBwAi2tJ2HBhcTq89HGgxMMd%2BAAKgJ6PCAAAi2tJ2HBhcTq89HGgxMMd%2BAASh1F%2FQAAABEgAQAN2OkYGSED9OtDqZD8q8tzU%3D&amp;thumbnailType=2&amp;token=eyJhbGciOiJSUzI1NiIsImtpZCI6IkZBRDY1NDI2MkM2QUYyOTYxQUExRThDQUI3OEZGMUIyNzBFNzA3RTkiLCJ0eXAiOiJKV1QiLCJ4NXQiOiItdFpVSml4cThwWWFvZWpLdDRfeHNuRG5CLWsifQ.eyJvcmlnaW4iOiJodHRwczovL291dGxvb2sub2ZmaWNlLmNvbSIsInVjIjoiY2MwNDRiNzliYjBiNDkxNWFkYzZmOGQyNDkyODFjM2QiLCJzaWduaW5fc3RhdGUiOiJbXCJrbXNpXCJdIiwidmVyIjoiRXhjaGFuZ2UuQ2FsbGJhY2suVjEiLCJhcHBjdHhzZW5kZXIiOiJPd2FEb3dubG9hZEA2NzU0ODI1OS1jYTYxLTQ0ZjktYWViMi1iMzc1NTUyNmFhOWQiLCJpc3NyaW5nIjoiV1ciLCJhcHBjdHgiOiJ7XCJtc2V4Y2hwcm90XCI6XCJvd2FcIixcInB1aWRcIjpcIjExNTM3NjU5MzIyMDk0NDM5MDhcIixcInNjb3BlXCI6XCJPd2FEb3dubG9hZFwiLFwib2lkXCI6XCIxMmUwZmE1ZC0wNTliLTRjNmEtODNlYi0xNGIxZDU5OTU1NTNcIixcInByaW1hcnlzaWRcIjpcIlMtMS01LTIxLTE4MDkwNTI1NC0zOTMzMDEzNzgzLTI2NTQ3ODUyOS0xMzg1MjY0N1wifSIsIm5iZiI6MTY0NDUxMDY4MiwiZXhwIjoxNjQ0NTExMjgyLCJpc3MiOiIwMDAwMDAwMi0wMDAwLTBmZjEtY2UwMC0wMDAwMDAwMDAwMDBANjc1NDgyNTktY2E2MS00NGY5LWFlYjItYjM3NTU1MjZhYTlkIiwiYXVkIjoiMDAwMDAwMDItMDAwMC0wZmYxLWNlMDAtMDAwMDAwMDAwMDAwL2F0dGFjaG1lbnRzLm9mZmljZS5uZXRANjc1NDgyNTktY2E2MS00NGY5LWFlYjItYjM3NTU1MjZhYTlkIiwiaGFwcCI6Im93YSJ9.a2Zl1uwRyzM9o_5xYTQlVHaTruMWsvtgI29XxH8INpxPGJubJOQgowWZo_1A0kwp5q9uX4SkEul6EteBuZiZ3W6omYmOksuiM10HyLUVN2RMYGy6Stp_j9c9c3iafuH_hc-4Ig382eaKLOHRLNL-6fSpCZFBWbxS9Ga-5DrEHJvcUl_IoZJRbDI9YgqBywX_TxOdFgRxUuFu2qwT7VA8dWi1bCSAbJi6n4D69s8ZMZTkb6-BUzg-PnF7ggp3K5m6ZDRZKuagoiXkhcmYki-xft2c6yyLRBJUXDSmab54gBDUW72T3tdL1TXGkjzdqIHeREC0ke7bQIkr5Sq9Z8QLNg&amp;X-OWA-CANARY=OO70tG9wXkG3ry-71RH50DDKf2Sz7NkYrNf6VowKJcVc9AXwhjqJg0x2bWFduOqhiItTfAf4xj4.&amp;owa=outlook.office.com&amp;scriptVer=20220121003.06&amp;animation=tru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911" y="3390869"/>
            <a:ext cx="3646094" cy="2734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preview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07" y="309490"/>
            <a:ext cx="3513512" cy="2635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57083" y="3986034"/>
            <a:ext cx="3589169" cy="26918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87303" y="3390869"/>
            <a:ext cx="3127519" cy="49381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257083" y="3118981"/>
            <a:ext cx="3458950" cy="543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53120" y="3783756"/>
            <a:ext cx="3615241" cy="2712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91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5092" y="2995885"/>
            <a:ext cx="3127519" cy="4938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00" y="247217"/>
            <a:ext cx="3682653" cy="27619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0164" y="247217"/>
            <a:ext cx="3209444" cy="24070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939089" y="721880"/>
            <a:ext cx="3797300" cy="28479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8477" y="3663831"/>
            <a:ext cx="3368297" cy="252622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536" y="3609974"/>
            <a:ext cx="3822700" cy="28670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413751" y="4557610"/>
            <a:ext cx="3125586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Making Boats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8639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72656" y="5725378"/>
            <a:ext cx="3125586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err="1" smtClean="0"/>
              <a:t>Gruffalo</a:t>
            </a:r>
            <a:r>
              <a:rPr lang="en-GB" dirty="0" smtClean="0"/>
              <a:t> Masks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4645318" y="3432132"/>
            <a:ext cx="3118981" cy="7515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48750" y="461383"/>
            <a:ext cx="2592578" cy="2296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982" y="3337078"/>
            <a:ext cx="2263655" cy="303829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41713" y="472178"/>
            <a:ext cx="3125586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Year 1  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9986" y="2073243"/>
            <a:ext cx="2363684" cy="316476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6687" y="313150"/>
            <a:ext cx="2363684" cy="316476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72656" y="1628494"/>
            <a:ext cx="3674417" cy="274433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755488" y="5660495"/>
            <a:ext cx="3125586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3D Junk Robots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6666687" y="3715736"/>
            <a:ext cx="2241923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Moving Pictures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47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31110" y="3033280"/>
            <a:ext cx="2227811" cy="37407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Year 2 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4133589" y="3344449"/>
            <a:ext cx="3118981" cy="7515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489" y="386003"/>
            <a:ext cx="3721100" cy="27908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216" y="3720229"/>
            <a:ext cx="3714749" cy="278606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1546" y="3720229"/>
            <a:ext cx="3714749" cy="278606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8411" y="313632"/>
            <a:ext cx="3594100" cy="26955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300" y="224854"/>
            <a:ext cx="3327400" cy="24955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485510" y="3240232"/>
            <a:ext cx="2227811" cy="37407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Making Puppets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8504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6621" y="2995599"/>
            <a:ext cx="2302626" cy="36576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Year 3 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20" y="255151"/>
            <a:ext cx="3212208" cy="23966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9147" y="239153"/>
            <a:ext cx="3233650" cy="24126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9132" y="255151"/>
            <a:ext cx="3407290" cy="254215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80695" y="3695178"/>
            <a:ext cx="3118981" cy="7515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849964" y="2801993"/>
            <a:ext cx="2302626" cy="36576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Making sandwiches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27" y="4070958"/>
            <a:ext cx="3215015" cy="241126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783" y="4070958"/>
            <a:ext cx="3215015" cy="241126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57238" y="3669427"/>
            <a:ext cx="3162822" cy="237211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247202" y="3618152"/>
            <a:ext cx="3365484" cy="252411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309039" y="3430756"/>
            <a:ext cx="2302626" cy="36576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Making </a:t>
            </a:r>
            <a:r>
              <a:rPr lang="en-GB" smtClean="0"/>
              <a:t>pencil cases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8289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9365" y="3094351"/>
            <a:ext cx="1512917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Year 4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4242792" y="3732756"/>
            <a:ext cx="3118981" cy="7515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3352013" y="1233051"/>
            <a:ext cx="1512917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Harvest soup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75116" y="711829"/>
            <a:ext cx="2709792" cy="20323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0159" y="3732756"/>
            <a:ext cx="3675088" cy="275631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19" y="2525393"/>
            <a:ext cx="2681804" cy="201135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99" y="542461"/>
            <a:ext cx="2334016" cy="1750512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501740" y="542461"/>
            <a:ext cx="1512917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Planters</a:t>
            </a:r>
            <a:endParaRPr lang="en-GB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696720" y="1531427"/>
            <a:ext cx="2387004" cy="179025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706" y="4090544"/>
            <a:ext cx="2718792" cy="2039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798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47062" y="3183775"/>
            <a:ext cx="2069869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Year 5 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8885" y="911941"/>
            <a:ext cx="3739149" cy="28043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48598" y="626431"/>
            <a:ext cx="2706666" cy="203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381" y="288098"/>
            <a:ext cx="1903052" cy="236955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72903" y="4422087"/>
            <a:ext cx="2691112" cy="201002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3050" y="4622104"/>
            <a:ext cx="2557482" cy="191021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116464" y="3775756"/>
            <a:ext cx="2970933" cy="646331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Designing and making a fairground  ride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907" y="3996202"/>
            <a:ext cx="3247884" cy="24359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883" y="288098"/>
            <a:ext cx="2523767" cy="189282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451565" y="2860609"/>
            <a:ext cx="2970933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Bake Off Challenge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58056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47763" y="2357242"/>
            <a:ext cx="1911928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Year 6 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64845" y="216130"/>
            <a:ext cx="2812927" cy="21010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034493" y="210101"/>
            <a:ext cx="2690503" cy="200957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68504" y="2726574"/>
            <a:ext cx="2706843" cy="202177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374551" y="2981953"/>
            <a:ext cx="2005193" cy="149770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64636" y="5035463"/>
            <a:ext cx="2054372" cy="153443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108756" y="4625372"/>
            <a:ext cx="2680387" cy="201029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022" y="245736"/>
            <a:ext cx="3503168" cy="262737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4699" y="3049928"/>
            <a:ext cx="2264565" cy="169842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7019" y="2981953"/>
            <a:ext cx="2920405" cy="219030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171678" y="5618016"/>
            <a:ext cx="1911928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err="1" smtClean="0"/>
              <a:t>Shaduff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06013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41</Words>
  <Application>Microsoft Office PowerPoint</Application>
  <PresentationFormat>Widescreen</PresentationFormat>
  <Paragraphs>18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Vander</dc:creator>
  <cp:lastModifiedBy>Nicola Vander</cp:lastModifiedBy>
  <cp:revision>20</cp:revision>
  <dcterms:created xsi:type="dcterms:W3CDTF">2022-02-10T16:41:28Z</dcterms:created>
  <dcterms:modified xsi:type="dcterms:W3CDTF">2024-07-15T12:23:47Z</dcterms:modified>
</cp:coreProperties>
</file>