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0DE7-8EAC-4F49-B2ED-34DBA2074077}" type="datetimeFigureOut">
              <a:rPr lang="en-GB" smtClean="0"/>
              <a:t>15/07/2024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AE98-E788-4E0C-A7A7-E5F468EA8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838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0DE7-8EAC-4F49-B2ED-34DBA2074077}" type="datetimeFigureOut">
              <a:rPr lang="en-GB" smtClean="0"/>
              <a:t>15/07/2024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AE98-E788-4E0C-A7A7-E5F468EA8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082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0DE7-8EAC-4F49-B2ED-34DBA2074077}" type="datetimeFigureOut">
              <a:rPr lang="en-GB" smtClean="0"/>
              <a:t>15/07/2024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AE98-E788-4E0C-A7A7-E5F468EA8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341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0DE7-8EAC-4F49-B2ED-34DBA2074077}" type="datetimeFigureOut">
              <a:rPr lang="en-GB" smtClean="0"/>
              <a:t>15/07/2024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AE98-E788-4E0C-A7A7-E5F468EA8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007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0DE7-8EAC-4F49-B2ED-34DBA2074077}" type="datetimeFigureOut">
              <a:rPr lang="en-GB" smtClean="0"/>
              <a:t>15/07/2024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AE98-E788-4E0C-A7A7-E5F468EA8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500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0DE7-8EAC-4F49-B2ED-34DBA2074077}" type="datetimeFigureOut">
              <a:rPr lang="en-GB" smtClean="0"/>
              <a:t>15/07/2024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AE98-E788-4E0C-A7A7-E5F468EA8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855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0DE7-8EAC-4F49-B2ED-34DBA2074077}" type="datetimeFigureOut">
              <a:rPr lang="en-GB" smtClean="0"/>
              <a:t>15/07/2024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AE98-E788-4E0C-A7A7-E5F468EA8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333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0DE7-8EAC-4F49-B2ED-34DBA2074077}" type="datetimeFigureOut">
              <a:rPr lang="en-GB" smtClean="0"/>
              <a:t>15/07/2024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AE98-E788-4E0C-A7A7-E5F468EA8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830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0DE7-8EAC-4F49-B2ED-34DBA2074077}" type="datetimeFigureOut">
              <a:rPr lang="en-GB" smtClean="0"/>
              <a:t>15/07/2024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AE98-E788-4E0C-A7A7-E5F468EA8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5559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0DE7-8EAC-4F49-B2ED-34DBA2074077}" type="datetimeFigureOut">
              <a:rPr lang="en-GB" smtClean="0"/>
              <a:t>15/07/2024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AE98-E788-4E0C-A7A7-E5F468EA8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215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0DE7-8EAC-4F49-B2ED-34DBA2074077}" type="datetimeFigureOut">
              <a:rPr lang="en-GB" smtClean="0"/>
              <a:t>15/07/2024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AE98-E788-4E0C-A7A7-E5F468EA8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964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40DE7-8EAC-4F49-B2ED-34DBA2074077}" type="datetimeFigureOut">
              <a:rPr lang="en-GB" smtClean="0"/>
              <a:t>15/07/2024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DAE98-E788-4E0C-A7A7-E5F468EA8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683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740" y="252954"/>
            <a:ext cx="1917507" cy="143173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740" y="2054872"/>
            <a:ext cx="1751253" cy="131343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8797" y="263082"/>
            <a:ext cx="1759292" cy="131670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3813" y="3617692"/>
            <a:ext cx="1144409" cy="114440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9936421" y="748145"/>
            <a:ext cx="1856061" cy="143896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0261" y="2502315"/>
            <a:ext cx="2166286" cy="162891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29559" y="3617692"/>
            <a:ext cx="1453213" cy="143591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98063" y="252954"/>
            <a:ext cx="2306542" cy="126859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76177" y="5113871"/>
            <a:ext cx="1790046" cy="134553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684538" y="2001110"/>
            <a:ext cx="1733592" cy="130880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32986" y="2149379"/>
            <a:ext cx="2063294" cy="155123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037377" y="5308434"/>
            <a:ext cx="1764475" cy="132700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288451" y="366657"/>
            <a:ext cx="1603915" cy="201351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18072" y="4762101"/>
            <a:ext cx="1636482" cy="163648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61380" y="5053606"/>
            <a:ext cx="1962594" cy="145502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9704605" y="2656244"/>
            <a:ext cx="2121937" cy="161671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2609993" y="4219560"/>
            <a:ext cx="1318592" cy="17543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971508" y="4310596"/>
            <a:ext cx="1944949" cy="144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94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Simporis</dc:creator>
  <cp:lastModifiedBy>Katherine Simporis</cp:lastModifiedBy>
  <cp:revision>1</cp:revision>
  <dcterms:created xsi:type="dcterms:W3CDTF">2024-07-15T13:24:03Z</dcterms:created>
  <dcterms:modified xsi:type="dcterms:W3CDTF">2024-07-15T13:24:47Z</dcterms:modified>
</cp:coreProperties>
</file>