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3" r:id="rId4"/>
    <p:sldId id="269" r:id="rId5"/>
    <p:sldId id="266" r:id="rId6"/>
    <p:sldId id="267" r:id="rId7"/>
    <p:sldId id="2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87" d="100"/>
          <a:sy n="87" d="100"/>
        </p:scale>
        <p:origin x="533"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64286A-8FE9-43B0-BC96-67B165DAAAD5}" type="datetimeFigureOut">
              <a:rPr lang="en-GB" smtClean="0"/>
              <a:t>21/09/2020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1197208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64286A-8FE9-43B0-BC96-67B165DAAAD5}" type="datetimeFigureOut">
              <a:rPr lang="en-GB" smtClean="0"/>
              <a:t>21/09/2020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13214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64286A-8FE9-43B0-BC96-67B165DAAAD5}" type="datetimeFigureOut">
              <a:rPr lang="en-GB" smtClean="0"/>
              <a:t>21/09/2020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1601005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64286A-8FE9-43B0-BC96-67B165DAAAD5}" type="datetimeFigureOut">
              <a:rPr lang="en-GB" smtClean="0"/>
              <a:t>21/09/2020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144122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64286A-8FE9-43B0-BC96-67B165DAAAD5}" type="datetimeFigureOut">
              <a:rPr lang="en-GB" smtClean="0"/>
              <a:t>21/09/2020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1595735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064286A-8FE9-43B0-BC96-67B165DAAAD5}" type="datetimeFigureOut">
              <a:rPr lang="en-GB" smtClean="0"/>
              <a:t>21/09/2020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278368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064286A-8FE9-43B0-BC96-67B165DAAAD5}" type="datetimeFigureOut">
              <a:rPr lang="en-GB" smtClean="0"/>
              <a:t>21/09/2020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398164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064286A-8FE9-43B0-BC96-67B165DAAAD5}" type="datetimeFigureOut">
              <a:rPr lang="en-GB" smtClean="0"/>
              <a:t>21/09/2020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48092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4286A-8FE9-43B0-BC96-67B165DAAAD5}" type="datetimeFigureOut">
              <a:rPr lang="en-GB" smtClean="0"/>
              <a:t>21/09/2020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25689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64286A-8FE9-43B0-BC96-67B165DAAAD5}" type="datetimeFigureOut">
              <a:rPr lang="en-GB" smtClean="0"/>
              <a:t>21/09/2020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3294198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64286A-8FE9-43B0-BC96-67B165DAAAD5}" type="datetimeFigureOut">
              <a:rPr lang="en-GB" smtClean="0"/>
              <a:t>21/09/2020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5575036-AE07-48FF-BD1C-5FC7CA826416}" type="slidenum">
              <a:rPr lang="en-GB" smtClean="0"/>
              <a:t>‹#›</a:t>
            </a:fld>
            <a:endParaRPr lang="en-GB" dirty="0"/>
          </a:p>
        </p:txBody>
      </p:sp>
    </p:spTree>
    <p:extLst>
      <p:ext uri="{BB962C8B-B14F-4D97-AF65-F5344CB8AC3E}">
        <p14:creationId xmlns:p14="http://schemas.microsoft.com/office/powerpoint/2010/main" val="278897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4286A-8FE9-43B0-BC96-67B165DAAAD5}" type="datetimeFigureOut">
              <a:rPr lang="en-GB" smtClean="0"/>
              <a:t>21/09/2020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75036-AE07-48FF-BD1C-5FC7CA826416}" type="slidenum">
              <a:rPr lang="en-GB" smtClean="0"/>
              <a:t>‹#›</a:t>
            </a:fld>
            <a:endParaRPr lang="en-GB" dirty="0"/>
          </a:p>
        </p:txBody>
      </p:sp>
    </p:spTree>
    <p:extLst>
      <p:ext uri="{BB962C8B-B14F-4D97-AF65-F5344CB8AC3E}">
        <p14:creationId xmlns:p14="http://schemas.microsoft.com/office/powerpoint/2010/main" val="3855778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p:cNvSpPr>
            <a:spLocks noGrp="1"/>
          </p:cNvSpPr>
          <p:nvPr>
            <p:ph type="ctrTitle"/>
          </p:nvPr>
        </p:nvSpPr>
        <p:spPr/>
        <p:txBody>
          <a:bodyPr>
            <a:normAutofit/>
          </a:bodyPr>
          <a:lstStyle/>
          <a:p>
            <a:r>
              <a:rPr lang="en-GB" sz="8000" smtClean="0">
                <a:solidFill>
                  <a:schemeClr val="bg1"/>
                </a:solidFill>
                <a:latin typeface="Comic Sans MS" panose="030F0702030302020204" pitchFamily="66" charset="0"/>
              </a:rPr>
              <a:t>Our Christian Values</a:t>
            </a:r>
            <a:endParaRPr lang="en-GB" sz="8000" dirty="0">
              <a:solidFill>
                <a:schemeClr val="bg1"/>
              </a:solidFill>
              <a:latin typeface="Comic Sans MS" panose="030F0702030302020204" pitchFamily="66" charset="0"/>
            </a:endParaRPr>
          </a:p>
        </p:txBody>
      </p:sp>
      <p:sp>
        <p:nvSpPr>
          <p:cNvPr id="3" name="Subtitle 2"/>
          <p:cNvSpPr>
            <a:spLocks noGrp="1"/>
          </p:cNvSpPr>
          <p:nvPr>
            <p:ph type="subTitle" idx="1"/>
          </p:nvPr>
        </p:nvSpPr>
        <p:spPr/>
        <p:txBody>
          <a:bodyPr/>
          <a:lstStyle/>
          <a:p>
            <a:r>
              <a:rPr lang="en-GB"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0150" y="0"/>
            <a:ext cx="1415900" cy="1646238"/>
          </a:xfrm>
          <a:prstGeom prst="rect">
            <a:avLst/>
          </a:prstGeom>
        </p:spPr>
      </p:pic>
    </p:spTree>
    <p:extLst>
      <p:ext uri="{BB962C8B-B14F-4D97-AF65-F5344CB8AC3E}">
        <p14:creationId xmlns:p14="http://schemas.microsoft.com/office/powerpoint/2010/main" val="2374127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
            <a:ext cx="12192001" cy="6858001"/>
          </a:xfrm>
          <a:prstGeom prst="rect">
            <a:avLst/>
          </a:prstGeom>
        </p:spPr>
      </p:pic>
      <p:sp>
        <p:nvSpPr>
          <p:cNvPr id="2" name="Title 1"/>
          <p:cNvSpPr>
            <a:spLocks noGrp="1"/>
          </p:cNvSpPr>
          <p:nvPr>
            <p:ph type="title"/>
          </p:nvPr>
        </p:nvSpPr>
        <p:spPr/>
        <p:txBody>
          <a:bodyPr>
            <a:normAutofit fontScale="90000"/>
          </a:bodyPr>
          <a:lstStyle/>
          <a:p>
            <a:pPr algn="ctr"/>
            <a:r>
              <a:rPr lang="en-GB" sz="6000" b="1" dirty="0">
                <a:solidFill>
                  <a:schemeClr val="bg1"/>
                </a:solidFill>
                <a:latin typeface="Comic Sans MS" panose="030F0702030302020204" pitchFamily="66" charset="0"/>
              </a:rPr>
              <a:t>We are thinking about the Christian value of :</a:t>
            </a:r>
            <a:endParaRPr lang="en-GB" sz="6000" dirty="0">
              <a:solidFill>
                <a:schemeClr val="bg1"/>
              </a:solidFill>
            </a:endParaRPr>
          </a:p>
        </p:txBody>
      </p:sp>
      <p:sp>
        <p:nvSpPr>
          <p:cNvPr id="3" name="Rectangle 2"/>
          <p:cNvSpPr/>
          <p:nvPr/>
        </p:nvSpPr>
        <p:spPr>
          <a:xfrm>
            <a:off x="838200" y="1885882"/>
            <a:ext cx="10515599" cy="1862048"/>
          </a:xfrm>
          <a:prstGeom prst="rect">
            <a:avLst/>
          </a:prstGeom>
          <a:noFill/>
        </p:spPr>
        <p:txBody>
          <a:bodyPr wrap="square" lIns="91440" tIns="45720" rIns="91440" bIns="45720">
            <a:spAutoFit/>
          </a:bodyPr>
          <a:lstStyle/>
          <a:p>
            <a:pPr algn="ctr"/>
            <a:r>
              <a:rPr lang="en-US" sz="11500" dirty="0">
                <a:ln w="0"/>
                <a:solidFill>
                  <a:schemeClr val="bg1"/>
                </a:solidFill>
                <a:effectLst>
                  <a:outerShdw blurRad="38100" dist="19050" dir="2700000" algn="tl" rotWithShape="0">
                    <a:schemeClr val="dk1">
                      <a:alpha val="40000"/>
                    </a:schemeClr>
                  </a:outerShdw>
                </a:effectLst>
              </a:rPr>
              <a:t>Truthfulness</a:t>
            </a:r>
          </a:p>
        </p:txBody>
      </p:sp>
      <p:sp>
        <p:nvSpPr>
          <p:cNvPr id="5" name="TextBox 4"/>
          <p:cNvSpPr txBox="1"/>
          <p:nvPr/>
        </p:nvSpPr>
        <p:spPr>
          <a:xfrm>
            <a:off x="1019908" y="4009292"/>
            <a:ext cx="9272954" cy="1938992"/>
          </a:xfrm>
          <a:prstGeom prst="rect">
            <a:avLst/>
          </a:prstGeom>
          <a:noFill/>
        </p:spPr>
        <p:txBody>
          <a:bodyPr wrap="square" rtlCol="0">
            <a:spAutoFit/>
          </a:bodyPr>
          <a:lstStyle/>
          <a:p>
            <a:pPr algn="ctr"/>
            <a:r>
              <a:rPr lang="en-GB" sz="2400" b="1" dirty="0">
                <a:solidFill>
                  <a:schemeClr val="bg1"/>
                </a:solidFill>
              </a:rPr>
              <a:t>‘Dear children, let us not love with words or speech but with actions and in truth.’ 1 John </a:t>
            </a:r>
            <a:r>
              <a:rPr lang="en-GB" sz="2400" b="1" dirty="0" smtClean="0">
                <a:solidFill>
                  <a:schemeClr val="bg1"/>
                </a:solidFill>
              </a:rPr>
              <a:t>3:18</a:t>
            </a:r>
          </a:p>
          <a:p>
            <a:pPr algn="ctr"/>
            <a:endParaRPr lang="en-GB" sz="2400" dirty="0">
              <a:solidFill>
                <a:schemeClr val="bg1"/>
              </a:solidFill>
            </a:endParaRPr>
          </a:p>
          <a:p>
            <a:pPr algn="ctr"/>
            <a:r>
              <a:rPr lang="en-GB" sz="2400" dirty="0">
                <a:solidFill>
                  <a:schemeClr val="bg1"/>
                </a:solidFill>
              </a:rPr>
              <a:t>‘Whoever is careless with the truth in small matters cannot be trusted with important matters.’ Albert Einstein</a:t>
            </a:r>
          </a:p>
        </p:txBody>
      </p:sp>
      <p:sp>
        <p:nvSpPr>
          <p:cNvPr id="6" name="TextBox 5"/>
          <p:cNvSpPr txBox="1"/>
          <p:nvPr/>
        </p:nvSpPr>
        <p:spPr>
          <a:xfrm>
            <a:off x="7631723" y="4642338"/>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68082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fontScale="90000"/>
          </a:bodyPr>
          <a:lstStyle/>
          <a:p>
            <a:pPr algn="ctr"/>
            <a:r>
              <a:rPr lang="en-GB" sz="6000" b="1" dirty="0">
                <a:solidFill>
                  <a:schemeClr val="bg1"/>
                </a:solidFill>
                <a:latin typeface="Comic Sans MS" panose="030F0702030302020204" pitchFamily="66" charset="0"/>
              </a:rPr>
              <a:t>We are thinking about the Christian value of :</a:t>
            </a:r>
            <a:endParaRPr lang="en-GB" sz="6000" dirty="0">
              <a:solidFill>
                <a:schemeClr val="bg1"/>
              </a:solidFill>
            </a:endParaRPr>
          </a:p>
        </p:txBody>
      </p:sp>
      <p:sp>
        <p:nvSpPr>
          <p:cNvPr id="3" name="Rectangle 2"/>
          <p:cNvSpPr/>
          <p:nvPr/>
        </p:nvSpPr>
        <p:spPr>
          <a:xfrm>
            <a:off x="838200" y="1885882"/>
            <a:ext cx="10515599" cy="1862048"/>
          </a:xfrm>
          <a:prstGeom prst="rect">
            <a:avLst/>
          </a:prstGeom>
          <a:noFill/>
        </p:spPr>
        <p:txBody>
          <a:bodyPr wrap="square" lIns="91440" tIns="45720" rIns="91440" bIns="45720">
            <a:spAutoFit/>
          </a:bodyPr>
          <a:lstStyle/>
          <a:p>
            <a:pPr algn="ctr"/>
            <a:r>
              <a:rPr lang="en-US" sz="11500" dirty="0">
                <a:ln w="0"/>
                <a:solidFill>
                  <a:schemeClr val="bg1"/>
                </a:solidFill>
                <a:effectLst>
                  <a:outerShdw blurRad="38100" dist="19050" dir="2700000" algn="tl" rotWithShape="0">
                    <a:schemeClr val="dk1">
                      <a:alpha val="40000"/>
                    </a:schemeClr>
                  </a:outerShdw>
                </a:effectLst>
              </a:rPr>
              <a:t>Compassion</a:t>
            </a:r>
          </a:p>
        </p:txBody>
      </p:sp>
      <p:sp>
        <p:nvSpPr>
          <p:cNvPr id="5" name="TextBox 4"/>
          <p:cNvSpPr txBox="1"/>
          <p:nvPr/>
        </p:nvSpPr>
        <p:spPr>
          <a:xfrm>
            <a:off x="140677" y="5496782"/>
            <a:ext cx="7807569" cy="830997"/>
          </a:xfrm>
          <a:prstGeom prst="rect">
            <a:avLst/>
          </a:prstGeom>
          <a:noFill/>
        </p:spPr>
        <p:txBody>
          <a:bodyPr wrap="square" rtlCol="0">
            <a:spAutoFit/>
          </a:bodyPr>
          <a:lstStyle/>
          <a:p>
            <a:r>
              <a:rPr lang="en-GB" sz="2400" b="1" dirty="0">
                <a:solidFill>
                  <a:schemeClr val="bg1"/>
                </a:solidFill>
              </a:rPr>
              <a:t>‘Be kind and compassionate to one another, forgiving each other, just as in Christ God forgave you.’ Ephesians 4:32</a:t>
            </a:r>
          </a:p>
        </p:txBody>
      </p:sp>
    </p:spTree>
    <p:extLst>
      <p:ext uri="{BB962C8B-B14F-4D97-AF65-F5344CB8AC3E}">
        <p14:creationId xmlns:p14="http://schemas.microsoft.com/office/powerpoint/2010/main" val="2237009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1677"/>
          </a:xfrm>
          <a:prstGeom prst="rect">
            <a:avLst/>
          </a:prstGeom>
        </p:spPr>
      </p:pic>
      <p:sp>
        <p:nvSpPr>
          <p:cNvPr id="3" name="Rectangle 2"/>
          <p:cNvSpPr/>
          <p:nvPr/>
        </p:nvSpPr>
        <p:spPr>
          <a:xfrm>
            <a:off x="838200" y="1885882"/>
            <a:ext cx="10515599" cy="1862048"/>
          </a:xfrm>
          <a:prstGeom prst="rect">
            <a:avLst/>
          </a:prstGeom>
          <a:noFill/>
        </p:spPr>
        <p:txBody>
          <a:bodyPr wrap="square" lIns="91440" tIns="45720" rIns="91440" bIns="45720">
            <a:spAutoFit/>
          </a:bodyPr>
          <a:lstStyle/>
          <a:p>
            <a:pPr algn="ctr"/>
            <a:r>
              <a:rPr lang="en-US" sz="11500" dirty="0">
                <a:ln w="0"/>
                <a:solidFill>
                  <a:schemeClr val="bg1"/>
                </a:solidFill>
                <a:effectLst>
                  <a:outerShdw blurRad="38100" dist="19050" dir="2700000" algn="tl" rotWithShape="0">
                    <a:schemeClr val="dk1">
                      <a:alpha val="40000"/>
                    </a:schemeClr>
                  </a:outerShdw>
                </a:effectLst>
              </a:rPr>
              <a:t>Courage</a:t>
            </a:r>
          </a:p>
        </p:txBody>
      </p:sp>
      <p:sp>
        <p:nvSpPr>
          <p:cNvPr id="9" name="Title 8"/>
          <p:cNvSpPr>
            <a:spLocks noGrp="1"/>
          </p:cNvSpPr>
          <p:nvPr>
            <p:ph type="title"/>
          </p:nvPr>
        </p:nvSpPr>
        <p:spPr/>
        <p:txBody>
          <a:bodyPr>
            <a:noAutofit/>
          </a:bodyPr>
          <a:lstStyle/>
          <a:p>
            <a:pPr algn="ctr"/>
            <a:r>
              <a:rPr lang="en-GB" sz="5400" b="1" dirty="0">
                <a:solidFill>
                  <a:schemeClr val="bg1"/>
                </a:solidFill>
                <a:latin typeface="Comic Sans MS" panose="030F0702030302020204" pitchFamily="66" charset="0"/>
              </a:rPr>
              <a:t>We are thinking about the Christian value of :</a:t>
            </a:r>
          </a:p>
        </p:txBody>
      </p:sp>
      <p:sp>
        <p:nvSpPr>
          <p:cNvPr id="5" name="TextBox 4"/>
          <p:cNvSpPr txBox="1"/>
          <p:nvPr/>
        </p:nvSpPr>
        <p:spPr>
          <a:xfrm>
            <a:off x="2540977" y="3833446"/>
            <a:ext cx="10454054" cy="369332"/>
          </a:xfrm>
          <a:prstGeom prst="rect">
            <a:avLst/>
          </a:prstGeom>
          <a:noFill/>
        </p:spPr>
        <p:txBody>
          <a:bodyPr wrap="square" rtlCol="0">
            <a:spAutoFit/>
          </a:bodyPr>
          <a:lstStyle/>
          <a:p>
            <a:r>
              <a:rPr lang="en-GB" dirty="0" smtClean="0">
                <a:solidFill>
                  <a:schemeClr val="bg1"/>
                </a:solidFill>
              </a:rPr>
              <a:t>‘Be of good courage and he shall strengthen your heart, all you that hope in the Lord’ Psalm 27: 14</a:t>
            </a:r>
            <a:endParaRPr lang="en-GB" dirty="0">
              <a:solidFill>
                <a:schemeClr val="bg1"/>
              </a:solidFill>
            </a:endParaRPr>
          </a:p>
        </p:txBody>
      </p:sp>
      <p:sp>
        <p:nvSpPr>
          <p:cNvPr id="6" name="TextBox 5"/>
          <p:cNvSpPr txBox="1"/>
          <p:nvPr/>
        </p:nvSpPr>
        <p:spPr>
          <a:xfrm>
            <a:off x="1705707" y="4887713"/>
            <a:ext cx="9337431" cy="369332"/>
          </a:xfrm>
          <a:prstGeom prst="rect">
            <a:avLst/>
          </a:prstGeom>
          <a:noFill/>
        </p:spPr>
        <p:txBody>
          <a:bodyPr wrap="square" rtlCol="0">
            <a:spAutoFit/>
          </a:bodyPr>
          <a:lstStyle/>
          <a:p>
            <a:r>
              <a:rPr lang="en-GB" dirty="0">
                <a:solidFill>
                  <a:schemeClr val="bg1"/>
                </a:solidFill>
              </a:rPr>
              <a:t>‘Being a gymnast means having the strength to hold on and the courage to let go’ Simone </a:t>
            </a:r>
            <a:r>
              <a:rPr lang="en-GB" dirty="0" err="1">
                <a:solidFill>
                  <a:schemeClr val="bg1"/>
                </a:solidFill>
              </a:rPr>
              <a:t>Biles</a:t>
            </a:r>
            <a:endParaRPr lang="en-GB" dirty="0">
              <a:solidFill>
                <a:schemeClr val="bg1"/>
              </a:solidFill>
            </a:endParaRPr>
          </a:p>
        </p:txBody>
      </p:sp>
    </p:spTree>
    <p:extLst>
      <p:ext uri="{BB962C8B-B14F-4D97-AF65-F5344CB8AC3E}">
        <p14:creationId xmlns:p14="http://schemas.microsoft.com/office/powerpoint/2010/main" val="1816261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8" cy="6858000"/>
          </a:xfrm>
          <a:prstGeom prst="rect">
            <a:avLst/>
          </a:prstGeom>
        </p:spPr>
      </p:pic>
      <p:sp>
        <p:nvSpPr>
          <p:cNvPr id="3" name="TextBox 2"/>
          <p:cNvSpPr txBox="1"/>
          <p:nvPr/>
        </p:nvSpPr>
        <p:spPr>
          <a:xfrm>
            <a:off x="1257300" y="4466492"/>
            <a:ext cx="9926515" cy="923330"/>
          </a:xfrm>
          <a:prstGeom prst="rect">
            <a:avLst/>
          </a:prstGeom>
          <a:noFill/>
        </p:spPr>
        <p:txBody>
          <a:bodyPr wrap="square" rtlCol="0">
            <a:spAutoFit/>
          </a:bodyPr>
          <a:lstStyle/>
          <a:p>
            <a:r>
              <a:rPr lang="en-GB" dirty="0">
                <a:solidFill>
                  <a:schemeClr val="bg1"/>
                </a:solidFill>
              </a:rPr>
              <a:t>‘A sweet friendship refreshes the soul’ Proverbs 27:9</a:t>
            </a:r>
          </a:p>
          <a:p>
            <a:r>
              <a:rPr lang="en-GB" dirty="0">
                <a:solidFill>
                  <a:schemeClr val="bg1"/>
                </a:solidFill>
              </a:rPr>
              <a:t>‘Friendship is the hardest thing in the world to explain. It’s not something you learn in school. But if you haven’t learned the meaning of friendship, you haven’t really learned anything’ Muhammad Ali</a:t>
            </a:r>
            <a:endParaRPr lang="en-GB" dirty="0">
              <a:solidFill>
                <a:schemeClr val="bg1"/>
              </a:solidFill>
            </a:endParaRPr>
          </a:p>
        </p:txBody>
      </p:sp>
    </p:spTree>
    <p:extLst>
      <p:ext uri="{BB962C8B-B14F-4D97-AF65-F5344CB8AC3E}">
        <p14:creationId xmlns:p14="http://schemas.microsoft.com/office/powerpoint/2010/main" val="3744972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 y="0"/>
            <a:ext cx="12191998" cy="6858000"/>
          </a:xfrm>
          <a:prstGeom prst="rect">
            <a:avLst/>
          </a:prstGeom>
        </p:spPr>
      </p:pic>
      <p:sp>
        <p:nvSpPr>
          <p:cNvPr id="3" name="TextBox 2"/>
          <p:cNvSpPr txBox="1"/>
          <p:nvPr/>
        </p:nvSpPr>
        <p:spPr>
          <a:xfrm>
            <a:off x="1389185" y="4237892"/>
            <a:ext cx="9205546" cy="1200329"/>
          </a:xfrm>
          <a:prstGeom prst="rect">
            <a:avLst/>
          </a:prstGeom>
          <a:noFill/>
        </p:spPr>
        <p:txBody>
          <a:bodyPr wrap="square" rtlCol="0">
            <a:spAutoFit/>
          </a:bodyPr>
          <a:lstStyle/>
          <a:p>
            <a:r>
              <a:rPr lang="en-GB" b="1" dirty="0">
                <a:solidFill>
                  <a:srgbClr val="FF0000"/>
                </a:solidFill>
              </a:rPr>
              <a:t>‘He has filled them with skill to do all kinds of work as engravers, designers, embroiderers in blue, purple and scarlet yarn and fine linen, and weavers- all of them skilled workers and designers’ Exodus 35:35</a:t>
            </a:r>
          </a:p>
          <a:p>
            <a:r>
              <a:rPr lang="en-GB" b="1" dirty="0">
                <a:solidFill>
                  <a:srgbClr val="FF0000"/>
                </a:solidFill>
              </a:rPr>
              <a:t>‘If you can dream it, you can do it’ Walt Disney</a:t>
            </a:r>
            <a:endParaRPr lang="en-GB" b="1" dirty="0">
              <a:solidFill>
                <a:srgbClr val="FF0000"/>
              </a:solidFill>
            </a:endParaRPr>
          </a:p>
        </p:txBody>
      </p:sp>
    </p:spTree>
    <p:extLst>
      <p:ext uri="{BB962C8B-B14F-4D97-AF65-F5344CB8AC3E}">
        <p14:creationId xmlns:p14="http://schemas.microsoft.com/office/powerpoint/2010/main" val="2344923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8" cy="6858000"/>
          </a:xfrm>
          <a:prstGeom prst="rect">
            <a:avLst/>
          </a:prstGeom>
        </p:spPr>
      </p:pic>
      <p:sp>
        <p:nvSpPr>
          <p:cNvPr id="3" name="TextBox 2"/>
          <p:cNvSpPr txBox="1"/>
          <p:nvPr/>
        </p:nvSpPr>
        <p:spPr>
          <a:xfrm>
            <a:off x="1336431" y="4422531"/>
            <a:ext cx="10005646" cy="923330"/>
          </a:xfrm>
          <a:prstGeom prst="rect">
            <a:avLst/>
          </a:prstGeom>
          <a:noFill/>
        </p:spPr>
        <p:txBody>
          <a:bodyPr wrap="square" rtlCol="0">
            <a:spAutoFit/>
          </a:bodyPr>
          <a:lstStyle/>
          <a:p>
            <a:r>
              <a:rPr lang="en-GB" dirty="0">
                <a:solidFill>
                  <a:srgbClr val="FF0000"/>
                </a:solidFill>
              </a:rPr>
              <a:t>‘And let us run with perseverance the race marked out for us, fixing our eyes on Jesus, the pioneer and </a:t>
            </a:r>
            <a:r>
              <a:rPr lang="en-GB" dirty="0" err="1">
                <a:solidFill>
                  <a:srgbClr val="FF0000"/>
                </a:solidFill>
              </a:rPr>
              <a:t>perfecter</a:t>
            </a:r>
            <a:r>
              <a:rPr lang="en-GB" dirty="0">
                <a:solidFill>
                  <a:srgbClr val="FF0000"/>
                </a:solidFill>
              </a:rPr>
              <a:t> of faith’ Hebrews 12:1-2</a:t>
            </a:r>
          </a:p>
          <a:p>
            <a:r>
              <a:rPr lang="en-GB" dirty="0">
                <a:solidFill>
                  <a:srgbClr val="FF0000"/>
                </a:solidFill>
              </a:rPr>
              <a:t>‘I’ve always believed that if you put in the work, the results will come’ Michael Jordan</a:t>
            </a:r>
            <a:endParaRPr lang="en-GB" dirty="0">
              <a:solidFill>
                <a:srgbClr val="FF0000"/>
              </a:solidFill>
            </a:endParaRPr>
          </a:p>
        </p:txBody>
      </p:sp>
    </p:spTree>
    <p:extLst>
      <p:ext uri="{BB962C8B-B14F-4D97-AF65-F5344CB8AC3E}">
        <p14:creationId xmlns:p14="http://schemas.microsoft.com/office/powerpoint/2010/main" val="2275265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294</Words>
  <Application>Microsoft Office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Comic Sans MS</vt:lpstr>
      <vt:lpstr>Office Theme</vt:lpstr>
      <vt:lpstr>Our Christian Values</vt:lpstr>
      <vt:lpstr>We are thinking about the Christian value of :</vt:lpstr>
      <vt:lpstr>We are thinking about the Christian value of :</vt:lpstr>
      <vt:lpstr>We are thinking about the Christian value of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Thoughts For The Week</dc:title>
  <dc:creator>Charlie Jooste</dc:creator>
  <cp:lastModifiedBy>Emma Saunders</cp:lastModifiedBy>
  <cp:revision>31</cp:revision>
  <dcterms:created xsi:type="dcterms:W3CDTF">2019-01-31T11:43:11Z</dcterms:created>
  <dcterms:modified xsi:type="dcterms:W3CDTF">2020-09-21T13:55:31Z</dcterms:modified>
</cp:coreProperties>
</file>