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4" r:id="rId5"/>
    <p:sldId id="263" r:id="rId6"/>
    <p:sldId id="265" r:id="rId7"/>
    <p:sldId id="266" r:id="rId8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13/06/2025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20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13/06/2025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4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13/06/2025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00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13/06/2025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22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13/06/2025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73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13/06/2025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68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13/06/2025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64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13/06/2025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92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13/06/2025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9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13/06/2025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19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13/06/2025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97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4286A-8FE9-43B0-BC96-67B165DAAAD5}" type="datetimeFigureOut">
              <a:rPr lang="en-GB" smtClean="0"/>
              <a:t>13/06/2025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77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smtClean="0">
                <a:solidFill>
                  <a:schemeClr val="bg1"/>
                </a:solidFill>
                <a:latin typeface="Comic Sans MS" panose="030F0702030302020204" pitchFamily="66" charset="0"/>
              </a:rPr>
              <a:t>Our Christian Values</a:t>
            </a:r>
            <a:endParaRPr lang="en-GB" sz="8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150" y="0"/>
            <a:ext cx="1415900" cy="16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34"/>
          <a:stretch/>
        </p:blipFill>
        <p:spPr>
          <a:xfrm>
            <a:off x="3818426" y="1690688"/>
            <a:ext cx="4562190" cy="5167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b="1" dirty="0" smtClean="0">
                <a:latin typeface="Comic Sans MS" panose="030F0702030302020204" pitchFamily="66" charset="0"/>
              </a:rPr>
              <a:t>We are thinking about the Christian value of: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234043"/>
            <a:ext cx="1051559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138" y="5122985"/>
            <a:ext cx="3892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‘God will give you peace to help you through your storm’ Isaiah 26:3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6491" y="5122985"/>
            <a:ext cx="3516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‘Peace begins with a smile’ Mother Teresa</a:t>
            </a:r>
          </a:p>
        </p:txBody>
      </p:sp>
    </p:spTree>
    <p:extLst>
      <p:ext uri="{BB962C8B-B14F-4D97-AF65-F5344CB8AC3E}">
        <p14:creationId xmlns:p14="http://schemas.microsoft.com/office/powerpoint/2010/main" val="401410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90"/>
          <a:stretch/>
        </p:blipFill>
        <p:spPr>
          <a:xfrm>
            <a:off x="-1" y="-1264374"/>
            <a:ext cx="12192000" cy="91246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latin typeface="Comic Sans MS" panose="030F0702030302020204" pitchFamily="66" charset="0"/>
              </a:rPr>
              <a:t>We are thinking about the Christian value of :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885882"/>
            <a:ext cx="1051559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Forgiveness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0462" y="4572000"/>
            <a:ext cx="7432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‘</a:t>
            </a:r>
            <a:r>
              <a:rPr lang="en-GB" sz="3200" b="1" dirty="0">
                <a:solidFill>
                  <a:schemeClr val="bg1"/>
                </a:solidFill>
              </a:rPr>
              <a:t>The weak can never forgive. Forgiveness is the attribute of the strong.’ Mahatma Gandhi</a:t>
            </a:r>
          </a:p>
        </p:txBody>
      </p:sp>
    </p:spTree>
    <p:extLst>
      <p:ext uri="{BB962C8B-B14F-4D97-AF65-F5344CB8AC3E}">
        <p14:creationId xmlns:p14="http://schemas.microsoft.com/office/powerpoint/2010/main" val="23995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 are thinking about the Christian value of :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885882"/>
            <a:ext cx="1051559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Truthfulness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9908" y="4009292"/>
            <a:ext cx="92729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‘Dear children, let us not love with words or speech but with actions and in truth.’ 1 John </a:t>
            </a:r>
            <a:r>
              <a:rPr lang="en-GB" sz="2400" b="1" dirty="0" smtClean="0">
                <a:solidFill>
                  <a:srgbClr val="FF0000"/>
                </a:solidFill>
              </a:rPr>
              <a:t>3:18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‘Whoever is careless with the truth in small matters cannot be trusted with important matters.’ Albert Einstein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31723" y="4642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Comic Sans MS" panose="030F0702030302020204" pitchFamily="66" charset="0"/>
              </a:rPr>
              <a:t>We are thinking about the Christian value of :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885882"/>
            <a:ext cx="1051559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Compassion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677" y="5496782"/>
            <a:ext cx="7807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‘Be kind and compassionate to one another, forgiving each other, just as in Christ God forgave you.’ Ephesians 4:32</a:t>
            </a:r>
          </a:p>
        </p:txBody>
      </p:sp>
    </p:spTree>
    <p:extLst>
      <p:ext uri="{BB962C8B-B14F-4D97-AF65-F5344CB8AC3E}">
        <p14:creationId xmlns:p14="http://schemas.microsoft.com/office/powerpoint/2010/main" val="22370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2" y="0"/>
            <a:ext cx="12107008" cy="681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3" y="49456"/>
            <a:ext cx="12104077" cy="680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4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149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Our Christian Values</vt:lpstr>
      <vt:lpstr>We are thinking about the Christian value of:</vt:lpstr>
      <vt:lpstr>We are thinking about the Christian value of :</vt:lpstr>
      <vt:lpstr>We are thinking about the Christian value of :</vt:lpstr>
      <vt:lpstr>We are thinking about the Christian value of 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Thoughts For The Week</dc:title>
  <dc:creator>Charlie Jooste</dc:creator>
  <cp:lastModifiedBy>esaunders</cp:lastModifiedBy>
  <cp:revision>40</cp:revision>
  <cp:lastPrinted>2023-05-25T09:56:33Z</cp:lastPrinted>
  <dcterms:created xsi:type="dcterms:W3CDTF">2019-01-31T11:43:11Z</dcterms:created>
  <dcterms:modified xsi:type="dcterms:W3CDTF">2025-06-13T13:39:05Z</dcterms:modified>
</cp:coreProperties>
</file>