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9" r:id="rId4"/>
    <p:sldId id="259" r:id="rId5"/>
    <p:sldId id="283" r:id="rId6"/>
    <p:sldId id="292" r:id="rId7"/>
    <p:sldId id="293" r:id="rId8"/>
    <p:sldId id="294" r:id="rId9"/>
    <p:sldId id="295" r:id="rId10"/>
    <p:sldId id="291" r:id="rId11"/>
    <p:sldId id="266" r:id="rId12"/>
    <p:sldId id="267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3F88303-5908-46C7-8C31-60D793905842}">
          <p14:sldIdLst>
            <p14:sldId id="256"/>
            <p14:sldId id="258"/>
            <p14:sldId id="269"/>
            <p14:sldId id="259"/>
          </p14:sldIdLst>
        </p14:section>
        <p14:section name="Untitled Section" id="{879620DA-0721-46D6-B84E-D91709ECBDF0}">
          <p14:sldIdLst>
            <p14:sldId id="283"/>
            <p14:sldId id="292"/>
            <p14:sldId id="293"/>
            <p14:sldId id="294"/>
            <p14:sldId id="295"/>
            <p14:sldId id="291"/>
            <p14:sldId id="266"/>
            <p14:sldId id="26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9" autoAdjust="0"/>
    <p:restoredTop sz="94660"/>
  </p:normalViewPr>
  <p:slideViewPr>
    <p:cSldViewPr>
      <p:cViewPr>
        <p:scale>
          <a:sx n="72" d="100"/>
          <a:sy n="72" d="100"/>
        </p:scale>
        <p:origin x="-18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9DE98-D097-4BAE-9B32-314BA6F27F98}" type="datetimeFigureOut">
              <a:rPr lang="en-GB" smtClean="0"/>
              <a:t>03/10/2019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A9C7-46E6-43ED-B429-DB1E655272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451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9CF72-777C-4748-96D2-3EB39392216D}" type="datetimeFigureOut">
              <a:rPr lang="en-GB" smtClean="0"/>
              <a:t>03/10/2019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278853-E675-43E2-A422-BE031D9655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7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8853-E675-43E2-A422-BE031D965526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235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7DBA3-DF1A-40C6-A3B6-E23CFF0B5901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94961-494D-4A99-A782-7BB6C0D64C55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84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67AF-501A-4ED3-AF07-AD2487D144DF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77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B3833-6D80-431C-8781-8C8D9FBE559A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16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9FEF-3949-4D8D-AA36-DC6349924A94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46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F607-98AF-4220-A7D4-50A37B6C64F5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70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E4974-F828-4CAA-9808-3F54B96D7B40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45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3A9AA-EC5A-48FE-92A8-7E6924783660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0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A6DD-C3B6-4A72-AE4D-F1B65E1BCCD9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14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8BBD2-87B7-4A7A-B9BB-9D206E2200AF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45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1ED84-2950-4837-AF95-E51C0E6324AA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24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DC3A8-C2B7-43DD-9312-31C7797C7884}" type="datetime1">
              <a:rPr lang="en-GB" smtClean="0"/>
              <a:t>03/10/2019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19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5400" b="1" dirty="0" smtClean="0"/>
              <a:t>KS1 </a:t>
            </a:r>
            <a:br>
              <a:rPr lang="en-GB" sz="5400" b="1" dirty="0" smtClean="0"/>
            </a:br>
            <a:r>
              <a:rPr lang="en-GB" sz="5400" b="1" dirty="0" smtClean="0"/>
              <a:t>Harvest Celebration</a:t>
            </a:r>
            <a:endParaRPr lang="en-GB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51112"/>
          </a:xfrm>
        </p:spPr>
        <p:txBody>
          <a:bodyPr>
            <a:normAutofit fontScale="25000" lnSpcReduction="20000"/>
          </a:bodyPr>
          <a:lstStyle/>
          <a:p>
            <a:r>
              <a:rPr lang="en-GB" sz="10800" b="1" dirty="0" smtClean="0">
                <a:solidFill>
                  <a:schemeClr val="tx1"/>
                </a:solidFill>
              </a:rPr>
              <a:t>Thursday 3rd October</a:t>
            </a:r>
          </a:p>
          <a:p>
            <a:r>
              <a:rPr lang="en-GB" sz="10800" b="1" dirty="0">
                <a:solidFill>
                  <a:schemeClr val="tx1"/>
                </a:solidFill>
              </a:rPr>
              <a:t>9</a:t>
            </a:r>
            <a:r>
              <a:rPr lang="en-GB" sz="10800" b="1" dirty="0" smtClean="0">
                <a:solidFill>
                  <a:schemeClr val="tx1"/>
                </a:solidFill>
              </a:rPr>
              <a:t>:30am</a:t>
            </a:r>
          </a:p>
          <a:p>
            <a:endParaRPr lang="en-GB" sz="8300" b="1" dirty="0" smtClean="0">
              <a:solidFill>
                <a:schemeClr val="tx1"/>
              </a:solidFill>
            </a:endParaRPr>
          </a:p>
          <a:p>
            <a:r>
              <a:rPr lang="en-GB" sz="8800" b="1" dirty="0" smtClean="0">
                <a:solidFill>
                  <a:schemeClr val="tx1"/>
                </a:solidFill>
              </a:rPr>
              <a:t>“You visit the earth, and water it;</a:t>
            </a:r>
          </a:p>
          <a:p>
            <a:r>
              <a:rPr lang="en-GB" sz="8800" b="1" dirty="0" smtClean="0">
                <a:solidFill>
                  <a:schemeClr val="tx1"/>
                </a:solidFill>
              </a:rPr>
              <a:t>You enrich it with the river of God, which is full of water”</a:t>
            </a:r>
          </a:p>
          <a:p>
            <a:r>
              <a:rPr lang="en-GB" sz="8800" b="1" dirty="0" smtClean="0">
                <a:solidFill>
                  <a:schemeClr val="tx1"/>
                </a:solidFill>
              </a:rPr>
              <a:t>  Psalms 65:9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882" y="404664"/>
            <a:ext cx="1603248" cy="176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00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10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19957" y="554021"/>
            <a:ext cx="47471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b="1" dirty="0" smtClean="0"/>
              <a:t>A song for Harvest – year 2</a:t>
            </a:r>
            <a:endParaRPr lang="en-GB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52058"/>
            <a:ext cx="5905500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917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b="1" dirty="0" smtClean="0"/>
          </a:p>
          <a:p>
            <a:endParaRPr lang="en-US" sz="22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11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971600" y="404664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sz="3200" b="1" dirty="0"/>
          </a:p>
          <a:p>
            <a:r>
              <a:rPr lang="en-US" sz="3200" b="1" dirty="0" smtClean="0"/>
              <a:t>Prayers by Years 1 and 2 </a:t>
            </a:r>
          </a:p>
          <a:p>
            <a:endParaRPr lang="en-US" sz="3200" b="1" dirty="0"/>
          </a:p>
          <a:p>
            <a:r>
              <a:rPr lang="en-US" sz="3200" b="1" dirty="0" smtClean="0"/>
              <a:t>Charitable </a:t>
            </a:r>
            <a:r>
              <a:rPr lang="en-US" sz="3200" b="1" dirty="0"/>
              <a:t>Presentation of Harvest Gifts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529781"/>
            <a:ext cx="4263400" cy="294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243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  <a:endParaRPr lang="en-GB" sz="2400" dirty="0"/>
          </a:p>
          <a:p>
            <a:pPr algn="ctr"/>
            <a:endParaRPr lang="en-US" sz="3200" dirty="0" smtClean="0"/>
          </a:p>
          <a:p>
            <a:endParaRPr lang="en-GB" sz="2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755576" y="2321004"/>
            <a:ext cx="784887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b="1" dirty="0" smtClean="0"/>
          </a:p>
          <a:p>
            <a:endParaRPr lang="en-US" sz="3600" b="1" dirty="0"/>
          </a:p>
          <a:p>
            <a:endParaRPr lang="en-US" sz="3600" b="1" dirty="0" smtClean="0"/>
          </a:p>
          <a:p>
            <a:r>
              <a:rPr lang="en-US" sz="3200" b="1" dirty="0" smtClean="0"/>
              <a:t>Blessing </a:t>
            </a:r>
            <a:r>
              <a:rPr lang="en-US" sz="3200" b="1" dirty="0"/>
              <a:t>by </a:t>
            </a:r>
            <a:r>
              <a:rPr lang="en-US" sz="3200" b="1" dirty="0" smtClean="0"/>
              <a:t>Revd. Michael</a:t>
            </a:r>
            <a:endParaRPr lang="en-US" sz="3200" b="1" dirty="0"/>
          </a:p>
          <a:p>
            <a:endParaRPr lang="en-GB" sz="2200" b="1" dirty="0"/>
          </a:p>
          <a:p>
            <a:r>
              <a:rPr lang="en-US" sz="2200" b="1" dirty="0" smtClean="0"/>
              <a:t>Thank you </a:t>
            </a:r>
            <a:r>
              <a:rPr lang="en-US" sz="2200" b="1" dirty="0"/>
              <a:t>for joining us today.  </a:t>
            </a:r>
            <a:endParaRPr lang="en-US" sz="2200" b="1" dirty="0" smtClean="0"/>
          </a:p>
          <a:p>
            <a:endParaRPr lang="en-US" sz="2200" b="1" dirty="0"/>
          </a:p>
          <a:p>
            <a:r>
              <a:rPr lang="en-US" sz="2200" b="1" dirty="0" smtClean="0"/>
              <a:t>Thank you to everyone for their generous donations which will support the Family Support Work Charity.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12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268" y="332656"/>
            <a:ext cx="4983480" cy="344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71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20689"/>
            <a:ext cx="799288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Welcome  - Revd. Michael</a:t>
            </a:r>
          </a:p>
          <a:p>
            <a:endParaRPr lang="en-US" sz="3200" b="1" dirty="0" smtClean="0"/>
          </a:p>
          <a:p>
            <a:r>
              <a:rPr lang="en-US" sz="3200" b="1" dirty="0"/>
              <a:t>Hymn </a:t>
            </a:r>
            <a:r>
              <a:rPr lang="en-US" sz="3200" b="1" dirty="0" smtClean="0"/>
              <a:t>– It’s harvest time</a:t>
            </a:r>
          </a:p>
          <a:p>
            <a:r>
              <a:rPr lang="en-GB" sz="2400" dirty="0"/>
              <a:t> </a:t>
            </a:r>
            <a:r>
              <a:rPr lang="en-GB" sz="2400" dirty="0" smtClean="0"/>
              <a:t>4 Bars and 4 counts (intro)</a:t>
            </a:r>
            <a:endParaRPr lang="en-GB" sz="2400" dirty="0"/>
          </a:p>
          <a:p>
            <a:r>
              <a:rPr lang="en-GB" sz="2400" dirty="0"/>
              <a:t>Chorus   </a:t>
            </a:r>
          </a:p>
          <a:p>
            <a:r>
              <a:rPr lang="en-GB" sz="2400" dirty="0"/>
              <a:t>It’s harvest time, (Harvest time) </a:t>
            </a:r>
          </a:p>
          <a:p>
            <a:r>
              <a:rPr lang="en-GB" sz="2400" dirty="0" smtClean="0"/>
              <a:t>It’s </a:t>
            </a:r>
            <a:r>
              <a:rPr lang="en-GB" sz="2400" dirty="0"/>
              <a:t>harvest time, (Harvest time) </a:t>
            </a:r>
          </a:p>
          <a:p>
            <a:r>
              <a:rPr lang="en-GB" sz="2400" dirty="0" smtClean="0"/>
              <a:t>It’s </a:t>
            </a:r>
            <a:r>
              <a:rPr lang="en-GB" sz="2400" dirty="0"/>
              <a:t>harvest time, </a:t>
            </a:r>
          </a:p>
          <a:p>
            <a:r>
              <a:rPr lang="en-GB" sz="2400" dirty="0" smtClean="0"/>
              <a:t>Let’s </a:t>
            </a:r>
            <a:r>
              <a:rPr lang="en-GB" sz="2400" dirty="0"/>
              <a:t>celebrate it! </a:t>
            </a:r>
          </a:p>
          <a:p>
            <a:endParaRPr lang="en-GB" sz="2400" dirty="0" smtClean="0"/>
          </a:p>
          <a:p>
            <a:r>
              <a:rPr lang="en-GB" sz="2400" dirty="0" smtClean="0"/>
              <a:t>We’re </a:t>
            </a:r>
            <a:r>
              <a:rPr lang="en-GB" sz="2400" dirty="0"/>
              <a:t>here to give our thanks  </a:t>
            </a:r>
          </a:p>
          <a:p>
            <a:r>
              <a:rPr lang="en-GB" sz="2400" dirty="0" smtClean="0"/>
              <a:t>For </a:t>
            </a:r>
            <a:r>
              <a:rPr lang="en-GB" sz="2400" dirty="0"/>
              <a:t>the good things that we have, </a:t>
            </a:r>
          </a:p>
          <a:p>
            <a:r>
              <a:rPr lang="en-GB" sz="2400" dirty="0" smtClean="0"/>
              <a:t>Celebrate</a:t>
            </a:r>
            <a:r>
              <a:rPr lang="en-GB" sz="2400" dirty="0"/>
              <a:t>, celebrate,  </a:t>
            </a:r>
          </a:p>
          <a:p>
            <a:r>
              <a:rPr lang="en-GB" sz="2400" dirty="0" smtClean="0"/>
              <a:t>It’s </a:t>
            </a:r>
            <a:r>
              <a:rPr lang="en-GB" sz="2400" dirty="0"/>
              <a:t>harvest time.</a:t>
            </a:r>
          </a:p>
          <a:p>
            <a:endParaRPr lang="en-US" sz="2200" b="1" dirty="0" smtClean="0"/>
          </a:p>
          <a:p>
            <a:endParaRPr lang="en-US" sz="3200" b="1" dirty="0"/>
          </a:p>
          <a:p>
            <a:endParaRPr lang="en-GB" sz="2200" dirty="0"/>
          </a:p>
          <a:p>
            <a:endParaRPr lang="en-GB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2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005064"/>
            <a:ext cx="352425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16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3</a:t>
            </a:fld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467544" y="476672"/>
            <a:ext cx="639045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Verse 1   </a:t>
            </a:r>
          </a:p>
          <a:p>
            <a:r>
              <a:rPr lang="en-GB" sz="2400" dirty="0"/>
              <a:t>China is the place to go for paddy fields of rice, </a:t>
            </a:r>
          </a:p>
          <a:p>
            <a:r>
              <a:rPr lang="en-GB" sz="2400" dirty="0" smtClean="0"/>
              <a:t>Food </a:t>
            </a:r>
            <a:r>
              <a:rPr lang="en-GB" sz="2400" dirty="0"/>
              <a:t>from </a:t>
            </a:r>
            <a:r>
              <a:rPr lang="en-GB" sz="2400" dirty="0" err="1"/>
              <a:t>ev’ry</a:t>
            </a:r>
            <a:r>
              <a:rPr lang="en-GB" sz="2400" dirty="0"/>
              <a:t> corner of the world. 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we work together we can lend a helping hand, </a:t>
            </a:r>
          </a:p>
          <a:p>
            <a:r>
              <a:rPr lang="en-GB" sz="2400" dirty="0" smtClean="0"/>
              <a:t>Food </a:t>
            </a:r>
            <a:r>
              <a:rPr lang="en-GB" sz="2400" dirty="0"/>
              <a:t>is precious, gathered from the land. </a:t>
            </a:r>
            <a:endParaRPr lang="en-GB" sz="2400" dirty="0" smtClean="0"/>
          </a:p>
          <a:p>
            <a:r>
              <a:rPr lang="en-GB" sz="2400" dirty="0" smtClean="0"/>
              <a:t>(4 bars)</a:t>
            </a:r>
          </a:p>
          <a:p>
            <a:endParaRPr lang="en-GB" sz="2400" dirty="0"/>
          </a:p>
          <a:p>
            <a:r>
              <a:rPr lang="en-GB" sz="2400" dirty="0"/>
              <a:t>Chorus </a:t>
            </a:r>
          </a:p>
          <a:p>
            <a:r>
              <a:rPr lang="en-GB" sz="2400" dirty="0"/>
              <a:t>Verse 2  India is busy growing </a:t>
            </a:r>
            <a:r>
              <a:rPr lang="en-GB" sz="2400" dirty="0" err="1"/>
              <a:t>diff’rent</a:t>
            </a:r>
            <a:r>
              <a:rPr lang="en-GB" sz="2400" dirty="0"/>
              <a:t> kinds of tea, </a:t>
            </a:r>
          </a:p>
          <a:p>
            <a:r>
              <a:rPr lang="en-GB" sz="2400" dirty="0" smtClean="0"/>
              <a:t>Food </a:t>
            </a:r>
            <a:r>
              <a:rPr lang="en-GB" sz="2400" dirty="0"/>
              <a:t>from </a:t>
            </a:r>
            <a:r>
              <a:rPr lang="en-GB" sz="2400" dirty="0" err="1"/>
              <a:t>ev’ry</a:t>
            </a:r>
            <a:r>
              <a:rPr lang="en-GB" sz="2400" dirty="0"/>
              <a:t> corner of the world. 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we work together we can lend a helping hand, </a:t>
            </a:r>
          </a:p>
          <a:p>
            <a:r>
              <a:rPr lang="en-GB" sz="2400" dirty="0" smtClean="0"/>
              <a:t>Food </a:t>
            </a:r>
            <a:r>
              <a:rPr lang="en-GB" sz="2400" dirty="0"/>
              <a:t>is precious, gathered from the land. </a:t>
            </a:r>
          </a:p>
          <a:p>
            <a:endParaRPr lang="en-GB" sz="2400" dirty="0"/>
          </a:p>
          <a:p>
            <a:endParaRPr lang="en-GB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236" y="4941168"/>
            <a:ext cx="3188755" cy="177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15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028343"/>
            <a:ext cx="78488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dirty="0"/>
          </a:p>
          <a:p>
            <a:endParaRPr lang="en-US" sz="2200" dirty="0" smtClean="0"/>
          </a:p>
          <a:p>
            <a:endParaRPr lang="en-US" sz="2200" dirty="0"/>
          </a:p>
          <a:p>
            <a:endParaRPr lang="en-GB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4</a:t>
            </a:fld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95536" y="476672"/>
            <a:ext cx="646246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Chorus </a:t>
            </a:r>
          </a:p>
          <a:p>
            <a:endParaRPr lang="en-GB" sz="2400" dirty="0" smtClean="0"/>
          </a:p>
          <a:p>
            <a:r>
              <a:rPr lang="en-GB" sz="2400" dirty="0" smtClean="0"/>
              <a:t>Verse </a:t>
            </a:r>
            <a:r>
              <a:rPr lang="en-GB" sz="2400" dirty="0"/>
              <a:t>3   </a:t>
            </a:r>
          </a:p>
          <a:p>
            <a:r>
              <a:rPr lang="en-GB" sz="2400" dirty="0"/>
              <a:t>Spain is growing oranges and lemons just for you, </a:t>
            </a:r>
          </a:p>
          <a:p>
            <a:r>
              <a:rPr lang="en-GB" sz="2400" dirty="0" smtClean="0"/>
              <a:t>Food </a:t>
            </a:r>
            <a:r>
              <a:rPr lang="en-GB" sz="2400" dirty="0"/>
              <a:t>from </a:t>
            </a:r>
            <a:r>
              <a:rPr lang="en-GB" sz="2400" dirty="0" err="1"/>
              <a:t>ev’ry</a:t>
            </a:r>
            <a:r>
              <a:rPr lang="en-GB" sz="2400" dirty="0"/>
              <a:t> corner of the world. 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we work together we can lend a helping hand, </a:t>
            </a:r>
          </a:p>
          <a:p>
            <a:r>
              <a:rPr lang="en-GB" sz="2400" dirty="0" smtClean="0"/>
              <a:t>Food </a:t>
            </a:r>
            <a:r>
              <a:rPr lang="en-GB" sz="2400" dirty="0"/>
              <a:t>is precious, gathered from the land. </a:t>
            </a:r>
          </a:p>
          <a:p>
            <a:endParaRPr lang="en-GB" sz="2400" dirty="0" smtClean="0"/>
          </a:p>
          <a:p>
            <a:r>
              <a:rPr lang="en-GB" sz="2400" dirty="0" smtClean="0"/>
              <a:t>Chorus </a:t>
            </a:r>
            <a:endParaRPr lang="en-GB" sz="2400" dirty="0"/>
          </a:p>
          <a:p>
            <a:r>
              <a:rPr lang="en-GB" sz="2400" dirty="0" smtClean="0"/>
              <a:t>Harvest </a:t>
            </a:r>
            <a:r>
              <a:rPr lang="en-GB" sz="2400" dirty="0"/>
              <a:t>time!</a:t>
            </a:r>
          </a:p>
          <a:p>
            <a:endParaRPr lang="en-GB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148" y="3861048"/>
            <a:ext cx="3739703" cy="248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Year 1 – A harvest poem</a:t>
            </a:r>
          </a:p>
          <a:p>
            <a:r>
              <a:rPr lang="en-US" sz="3200" b="1" dirty="0" smtClean="0"/>
              <a:t> </a:t>
            </a:r>
          </a:p>
          <a:p>
            <a:endParaRPr lang="en-GB" sz="3200" b="1" dirty="0"/>
          </a:p>
          <a:p>
            <a:endParaRPr lang="en-GB" sz="2200" i="1" dirty="0"/>
          </a:p>
          <a:p>
            <a:endParaRPr lang="en-GB" sz="2200" dirty="0"/>
          </a:p>
          <a:p>
            <a:endParaRPr 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AutoShape 2" descr="data:image/jpeg;base64,/9j/4AAQSkZJRgABAQAAAQABAAD/2wCEAAkGBhQSERUUExMTFRUWGBcWGBgYGRoYGBoZHRgaGBgbGBwYHSYeGhojHBoXHy8gIycpLCwsFx4xNTAqNSYrLCkBCQoKDgwOGg8PGiwkHyQvLC8sKiwvLzAvLCwsLCwsLCwsLCwwLywsLCwsLCwsLCwsLCwsLCwsLCwsLCwsLCwsLP/AABEIALYBFQMBIgACEQEDEQH/xAAbAAACAwEBAQAAAAAAAAAAAAAEBQADBgIBB//EAD4QAAECBAQEAwcDBAICAQUBAAECEQADITEEBRJBIlFhcROBkQYyobHB0fAjQlIUFeHxM2JykrIWQ4Kiwgf/xAAaAQADAQEBAQAAAAAAAAAAAAACAwQBBQAG/8QALxEAAgICAgECBAYCAgMAAAAAAQIAEQMhEjEEIkETUWGBFDJxocHwkdEFI0Kx8f/aAAwDAQACEQMRAD8Axea5tKn4iYdIfURUCoHCK+UBTJhYgEMQ3lyhRhJjKb+VD5x5McHSwo9QIl+FuUB9QheHCXcgRXw7kQOxY0Nd44WguKHaGhfrAJ+keYbM1AlLJ4QACxe3N4JzhKVpB1BwKpeu5eF0kfqq7D5Q/TKcV3SB5C0StSGxKQSw3KsyQQkkuGBKDYBwfe5inxivJpJXKBmINXrzGxbltC9SP0F1P/IhN9tRBjQysQiQhBI1Dw9LEl7qY9bNWCbS0IK7YkwbPpoQhCFBBQAFA6RQPpY6bV5Qj0BSeHUS+ygtDdjxgxpMtzCXPnBEyUhRVpDq3ayW5alE+UaleV4eX/8AblAOwZAcuWHb8vBo1CLZd9T5nhVOC6bFodIw+mTMUFGiVU9CPrDD2gylEgI8MM6lk9aiv+IHSoHDzWDOFfKAc2YxBqZvCLK8QH3WkdLiN4vCkolpA4tSmHpGKyzCErCg1FA+8kMxexNY3vhT0EKlqlqUkqIBSoAuwLl+Vf8AcP1EGKsXhNOsJQnUEzCS1S3lyYwLkGK0lKSQ6jpD71D9jDmeVhR8RcpKlpW6WYmnU26i0KpuQmSsa1pTq4kkkVY3A2rsY0ET3tU0OLStiAgnqGv5mCcqyUT5czW6dKS1q0baM/jcVMbiUlYLVAY6dJ1eYZ+sF4WZNHEkjTy1aXFPgebwOrmAE+87weTir0dSiBejlrQUcnD7+h5xnF4rGeKpUpK0ghIIGhdg1HJhjh52JUeM4hNHJMtCU8rlLPWF/DuHyqMzk45H4D5xWvJAdviOkJ5+bqS+pWMHN0afMHS0AL9pkfyxhr/Jn/8A2BjPhwuc1MjJQlQUyCxdiXBbYhoZZ1gD4dQkO4q1HG57mMVgs4QpY/5wRxccxTU3I1VDxsslnCckmYrXYhq/HnA6U1DAJHL2iVXs94s1JcJADM3E9gbW5kwRlucT8OE+IpMxClFKQxCr7FyCOX2jz2tkGWJek6dWpKmLOkgPA0jMdIkkLRNSxDIBcKAA4nAZQBDEOLwnk+EjiYw4hmGxNjhM6lzCUvxD3kqDGvQ3+MY/2h9jikmZh0kpuUCpHMp6f9fTlBuSZrhpnCErlzAkArP6gVppqJookmu94Ml49aFJShaJ4U+kJU6qbX1c7pFo6Hj+b6uLDf8AfuJzfI8I1a9f37GYFEt4e5DkxmTEpFyR5czDLH4aViDqQfDm7vQKP/br1Fe8eZRjF4WZxJII2NiOh+sX58pK2sk8XEvKj3DPazKChep3ChQ2rvb8rGMxZaNV7Q+1BnUYJAsLxk8RNKoV4zsNDqP8vGpFt3AlzuUVLkk1Fx+NBqMMd4GxuOCKJqfgI6nS25nJU21JKV4lIat4kKygkuxj2JfxLewlv4dfcylLBmBe5J+DQdLxWpLED0gebhQCWU7dN9xFSE1cPf5RyCA07fAjUMRh+kVYMuSCN7/SGuV4tMwlOkBklXpAeAwpGmaahRJYcgWL8qn8pCwx2DPcdip6hH6x6pEaCT7o7QsS3i+I37dOn6vHS83CaMPX/ELZS3UNaEHP/BN6TEf/ADjjGTT42lnFKXNv8xJM4aFy/wCZ1PyDv5w8weVpm6ZiCNRDIDiqw7XI0sCmG9RdG5Rk2WGVNQuYpIKZnRQIpuLH135RsM0xgXLWWFCjp0jE4U6JpGp/eSRSt6PbzjQYLEFUtYcB5YUH5V3hCsSdxtATjMFEyJTl2BvtRLwC/wCksAftmfIQZiljwhvpB/PhCtT+Go09yaPl9II7MHqIsMnjV3H0j6RJmKvVVu93P0j5thhVX5tH0fCKoDDT3EGKs8ziTMWgy08cuYOJQazhgxrXtaCczSMRL0oKErBSVuaBwoAinSwMLM3yYDEJWFgJmKJKWsQHJHMlrUqYtlqIQAQgElw93DsVNYs7OOXlNlfj1KV4lABCVYVSPCkeKpcsq1VDAqBuznZQh5nGHTh5ipBXwLSGWf2k7HkC3SM0vFlMziSCmwLu7pPS4p6w5yPGqWqZPUnWjRxaqsGehLuG2jUsgBxuJZQLI6mAnYPSsA1LuRYhir6MYgxWlY0oB5uV/wD8qEEY/EqOJW6QhPvJQPdALin5eBMPipeolRbukn5RXu4sgVOpmMnklUubMSlzRMxbBuhUS0W4STOnKUozispADlWtXkCXat4bYbPpRWEy9CipgAQoVNGs0PZomhIaRKUT7ySWHk949yJHEieCBdgzK4LLFJxFVlR8OYSFcmbm7Or4GNr7CLP6z7eGBsKBQtC8YScSj9MSwVJ8QJCG0MrUHudtob+zWG8JU4WSSnSHNEjUBe0K4esGUhx8Jl/T+J17ZsUywxPEbXtGSTMIw5IDFKpiwlPKieLrwl+8arPcwBUkDar/AGjNTcqBTpU7ElYuG1KNL1v8Yiy5V5kfpK8OHJwWve4Vk+gElD6fCJqOofc7vBWKUP7fLmaWPGC1FEaw4BrtAXhGQDpDgo0DpW58uUErTrw/hBgnSshLbqI53ZvnClyKhLH3jGwNkSx7f6gWGz5EyYopllKSpRSl9TBzSws0PlJWqSFgEoLkdGLOBypGM9n5J1JDXCjDb2c9p5qFmU6injCU6QviqQwuA/l847WPMU/SfO5/DBPJNGAZlmLKI0WJq/zG0WYGXNm+5KUocwlR+UaLFZyShRVKkpWslCnlgk7cT7w7yceHKljSlJoWAWzlIpVRG/w6Q3H5QDGoOTxndAH/AMzIYjLZiRxFEv8A8mSfLUX+EASPZSYssga6kEoStQBH8jpYGsd4iagTiVO5UovsXBYN1cV2eFIx8xCiSpRISoISTuSSDQ8yYN/MZz1/MzF4Ixju/wBozHstPLtJnNViEhlVZxXpEihftlMUElJWg6UpUyiEnSkCgo1vjEic5899/vHfCxj2mZSCduZsd7R6nCqo6SHLCjWu20MziOEzdCVB2cniBrpNKUgediSoB5bNQkJNSTU3uYXbfKdQoB3PcERLUFqBrQijEKBHwEMMtWk4Zt0lYHclKh2oFQqUStgA2l7gAebmDMHhZqCyU6tSVJZw1UkAnkQ7+UYRfc9QDfT/AHDvDAAV0EIcWDqNKQZMwc9CeIG5SzvYA7bVED/0y3fQbvaNGovh85MOwKTyIf1t2i+XPVKUQkkMS7bMa05WMUpIBDkJv7yVb9YLOJBsMOqhNEnU25Joed42j3NKchY/iEYMjVZDvc/Ppt6wyz7GplqmhAURpQK8J0gOfU2hFhpjKqzc2P1PlBEteoBNSAWDglgf2NysW7wpQAdwWBI1GOV4lU0qcAJAQkCrM6zvu1PSCJ8lIRMS4AOpu5S9PjHmWhYStJJDaSkbC9Q1CCAK9IpGFKkrCidSbC5UHZVX5EVgGYcrnlBAqZnC4s6iAl3+kfSMHNdA7CMVIysS54RqIChwneth607xqMMdKQL0FfKGv3JmNCU5zOOtDAUIuHaociBDg0qMxSiQkktyoCXr+2toOmywtTKUpPJufLzaAMbggQvVqUwOniqNhV25m20IORQaPcoxqSkWnFKUliqgqBpJD6qVB5NftF68fMEopTM4VAgpCVB2oKOxjoYqTIIIUFAtRya7ku71HS8c4vMio6jMUQWYJYDf9pNQG5ecMvn6gJ4cVsFpVMkzJ6gpA1BKAlnSFvf3Xcjt1hZ/alkkEaasdfDvXq8PMHiZZmcYowqCUqPeweo9YeZh7PI8BWiWSoOQdRKiKnndvlvuQycfaIJDdTIZVliZcxS1KBEoJWkuEhSgaisOT7crNkSh3KlfIQvw+QTZiVBCkJSUvxEgnkNwO8Jcyy5chQSsFJIdi9R02IhoIb3nrA6mwT7ReMaTxKNmfSPVSWf0tBGHx6pSVJVOKgv3Vagvm4oLVMYrK8IZpNWAZ+bPX0EM5qdKilgyHAALguaAl7sRXnC3I6vcegIW+I3+sbYPHmiSXUDb7GGU9fChqudz5tSM5KnMLi+ljRyA5NC7i3WLZWZrWGLMn/q/p5Rz8vjlm5CVY8/Ghc0OKVwByQG07C9vtXnCzMsSU4ZRQ6FgpSeLYt1v9zF2X44TZVeE2/iabjltGYzLEkghyQFNfkGgvEwciVb/AMYGfyjiX09NqPMFJWhAmFwtJBKdJLptRqOQaHrDHBYtMtYMtKnSkqOlIBLgu7Wa9Yt//wA9xhmTEmYonQhRD1fSAAOwf4Q+zLEHFKKWCRpJWsNq8Mk6UAkU1MfJ+cUeYipTM31k3h5jk5Dj8xMlP9oUT1pSxFXe9L7doY//AFUqSlUpRJWS7HhIcUruDSFMuSmRMC0GzhlXu1xtvFGZ4lM4hVQQ1jcBzc3LmNHHtbhNie6aLV4viUWBck7lugeGmCSjT+0l3qHYvQ15u8JJ8qtH+8P8myWZMRqKgkWG7tv9PKGHivqmWSCs9mYNEwBRBBqCxbYRImJyybqISHA5Ka45FmtEhodSIuiIpyuakiYknUnQ6tnIICQnq5A/1A83GKUjQSWF2AoXtzi1KtKWVMlkMWSk2LuKU+UBYpaCrgcuxtUkioYdYzuVI1r6j1LpGB8SYEhwSzkl9LVJYXFoZ4SUoTG1cCA+rSWVz+ZfsY8yKQUy1zSCCo6U7Fgau5tqb0ghST1uQxX/AOw8/wAaIcmU8iAYwkH2gZxK5YV4h91Wmu/JTdmDxQrNioM1+QPrG7yLIpfgpmzZaVqVxAKqEpNUit1M0MppAsBt0avSH86G4AYH2ufJ5uWTFKU6SlrOCN2avxg7B5akBKVA6iDUXcjnDnO0lM+YlHFqOoAVfUHLeZMJ5GbMtDENqD0JLPWPc2brqM4Ios9mAoxSAoaqhx5jrBuYT5alDwwPdrtxG3wA9YXjDfqFA4SSwKqUehL7NG3y3DtISgqkrSwCkJFVJsWo7t8YzKy4yDAxK+UH2gWUJJTxpUkEUKgwIPJ7hyfWKpC/1AAbiYPPQT8wI0GIQlUtGhKkJAUAFElTilXNHf4CMzhFviJY5qV8QREqvyBI+v8AMFxRqcYDBLnalKASR7j2ptQ/HnB8sTEB1BkuzuC1LtcfLsTHWGxyWCQU3YhwSXcmizQ1d38oZT80GlBSNJUmxQkcG7qLbtBNlflvqSVepnsShYJJ4kkuDQtv5bgHl8bZM9ZLFWl6VJr30vfnF80MFS0MWHCVdgSHby5OIyaszmpoZjHiqH1C4KekOTH8TcoXynRQs2y8EoaUrRq5KCQQCOre9blCtGVpmL1oCVpb3Xbetqg9HF4Zey+NVPkHUs60HSTxFRBPCVJqFcugEDYzEy5U8NqEwrSFENpUkkCtw4BuC4NxyIAglR3EMOZs+8Dxq5SQngKKlJSVLY8xxWI+0FJzOZ4YCClQFdVywNAp6JNRUc4t9oJILkLJWh06f5JBDuABUMGa8XSMOnDoUo8RSZals7KlroQEkmrl6cowsGigpF1O8MVHWHTqHCUKDOdqixizN8nM+WlxVLpKrjmUm7Gl+sGLy0TJKvDKSpTELDVIA0v6D1MAf3RaUqJAGlwRT9rg2jAff3jMacjFBycS0PLIZ2fcLdtKn3MJ52cT0rUl2Y+6oCnkoRpp2EE4FQJCgpyAaFQoxHUGneOZ+C8YoClAEAOQKkh2V2Zqfg1HCm2lWYFlAHtM8c0SpP6immcX7Bp2ax9TBOV4VKgR4iXvw1NefLsfSL8z9h1M8uYlRNwvhLs9OvSMxisMqWtSVUUlgav8oqTJjyilkxYr2PvHs1kzNILhNA7dNiYq8EHUNneCchyTF4pQTLACUhislSUBmoVAHitRusafA+xcpC5gxE/UW1NLcd3Kgajk247Ri5sWFrYxPkYnyKFQRd7KyQFKZRGlCjSm4p6tEzHP1cQBCSokqPQBgB2AgifhESyo4bUUqSRxGqd35KBOluUYzHLUCQo1f0hOQ4/JcEdCO8UN4+Mhu7hK8Y+79YoE9QDD/UUpWwtHEyYNocFEIuZYJ5c1jRZVn6/D0BKWRuxep6KG/SMkVQVleK0zUnYlj2NP8xmTHyWFhZfiDl1N1IzcgUlgE1JJJJ+FI8gHEIIUygsEc3+0SOdU+h+D4o7r9/8AcyCZbrSlSmBN4ZZXlwCtbk6SGYselGLvaFmEmuCkgHfUbp7QxybNESlnXqI6Hk9fVjHSyXxNT5pa7j/HThLKJbpJQP41Urdx1d4FyXEeJipcluFRCTw1YOoknsDWB8HLGL1rOsFDkKPEkuabiqeh36RqfYbLB482ctXDLQwJDB1b1JY6Qf8A2iXHgCj1RhyMTrqarHTdhaAEp1aga7feJjs3kkkImF9iQoD1IaPMMaQLGzHqpCxdJwgTiCsiiEJ+ayflGNxeYeIvWmWlIcsNxW57VryjdZti0y5Clk1AIHc0TTf/AHGC/r9VHKN0s5HMPcjaG4kBG4/EylqY1DRJWpNEAFxqSEkkn+VRZjaOcRjSFJUolICCjUwSX2o1bfOFM1BUSbPdia9+cDLFg/41I98JTqDmzUTxH3muyyfqTq8PwzuNlAAkr/8AImnOLThkiahdmD05nhr5v6QFlyNEtm00c+epvgD6xYrFakhnAEwpf/roDfEGOfkUhzX6ScHW5dicJLAMxpcwkOQwBerA1FW3raBsFiisU06n5J1NslNCXBL7uOtI5myEzEVUkMNZuC7MknoKJ7qHm3y+Vh2GhHEgEuNSVMDz3L0uaAeb6PD1RbKQbEqOVqUApOmrf9R7xaqjxFubUaFuLyO+sGW5Bdg+7gmxST1v5Q6/v6JZopKgsqLFi1XZLCtxQ9IoxWbAklgBukUL22FmreATIy9RRF7gXs7gzKmlJI8OalSFF2IcUJHMUraFnEHSojqXevN4PRm8uljRn2A2uB0MUZrMQAVJYqp0o/zikEk7iz1Un9asrC6OTVRFASGBoNvSrxakoK/eUAGcmrE1S4u1wD0cEPCZGIXvv6n8eHcnJMRT9GYFbuGZ+ZBDDmCe8Y9LuEoLaj7LcWCmrgly4IdQ3Lg8Q6mvOE+dTgEr5r1N2L/MmDB7PTdHHMSSxApMIBIqh9RB32NSYQ5zJMs/qSyVk0q4PYjZtoDE6sdGVriZBbCXZLjWWVXDuXdqU7f7hjmPtK5cMhIdgkJHnapjNYZKpgccKBRhSNHk2QykrCps1JSFBQQEu/IKJIa/WCy8VNsajVcAaFypWNnqmAIRMWuYgFKUJAOlgdTksQyvIxncTgVzcSmXoX4pIC0sdQL1JB6Vj6mjHpUgJSClISNIA4khqc2tFeIxoMko4QsgBSyANQBcA3LdK7xNj8wBj6ZO+EXfUpzXMBJCMOgaJaBRi5obqepf7wLipqVM5PElSVEVU3St2p5dIAVgKk+9UM+osKUAPntHsyaEkkBKQ+1NI2YXUqnPfrE7KGa7jOdS2VhlGWQARqoSWATV3ITbax5woxHs+EoOomatT8XuDUaBioszCx5Ug8TQUsnU4IDH9zlzazUPl5xWcOiYbKSoMTxO96tVvOHISvU937TI4jAEEizfl4BEsmwjYZvJA4knUgtWlD1a784zcyYAaR0sWUsLnsmJOwYDNllN4OyHKzPmsCEhPESSw6NzPQRVMlPUwy9msQnxQgkJ3Srry8w94a7HgaiAgDi40x+LWZigtioEO1AzBma9BzMSBM5wqhM1JdYUH1dnBtytEiQYwRdy74hGqibNsIJc0hNjUfUesLwKw49o0spBFmI9D/mE+8XIbW5zMilWKn2jvI88MpBQCQXpRxW5cEEHyMfVcvy1JwKasZoEwqAYkqArUU4ecfGsrwvizpcsXWtKfUgfWPu+YsJTCwAAHw+UeYCEraAmLXkM0vpWlh/JwfgCIpRlk1Kjxy/LUPlGlQSR13hRjlEKYXv5Nv0iLIigWBOhhd3PGBZggsEzFkEKpV6gUZ/lGYxGE1LPhKLgsXCQD1T25GDc5mLmKoqqXcdHoR2t0gXDymsXbf8AyOsCg4buVnCpamH3luCwmmYNfE1dJDvsxHetoJmSkpA/TQQVaiACWD7CivLo0VeKCkKchSVan2SXv2+Ud5nNcKcAAMp3cqNyXva8DstC4BbBEIUtwVA0KQ3kF/aKJSWCEtcqV5DhHq4g+bp0gDSeEl+dFJFjURRrPCQBalH60fY09Invc5rD1H9YsmzDLmqStOplMRs3DzPIEOA783aCzw6lkaQRUh/dYs7hOq96nqNxMdjyJyxMICVcSSC7CzFuoMUS82l2ZaiaE0AI2vXl6RceZFVFNkqxLFLSCBLNDWhLfaO0EJSNamJUkAPWtLX/ANQokz21dQQNmJo/pHKJMMHj37yQ5AJ3NmaVKqwchjcenSO15mAlr9C/wLW3imbLAIJ7Q6wXsXOxIBQjQhifEXRJpQBqkHmLQxgqi2M8tv8AlEL9ip4UZkyYENLCQhwCyy5BA3PDfZ42qJy2ZWsFQAqBwggl6MH5Alw0Ico9iDhhrUtZVvoHCX6AlwHuWguTgZ5UGUmYjdSyWJLgcLF2YWji+TxdyVOp3fGThj3Gc/FONRdJYkUJYWIBFCevWAJk6WpHhrK1oUkfsux4l8PX06x3mOW+HLfxFuEkcJYAO/CnkOUYrF4tQUsOoh6EE2YWalYXiw8zox3NANzY5ThcMgBcsOHcaiTUMxZtmo9qwLjsPLSCpGHWVO4OpQBJO4dmfpC/JMa6QFapZBAqwSpjUJBqDsWfeOs6zli2hWlJDnSW9SGHSC+Hk+JVkyJ1AHIdT3Cz1IQpiVKIcAl2DgChHum4raKpOYLKwkKUSyU1BAcl1EsQaWvYRxLXwhT+8Ejs5cD4mOcbiGmOLsfpBgWSKiWM4zLOFS5imAUkmnQMwa9+o84n9ymLICF6CQDpKEuQ1GVdujwEMQQCoFI1HS6qhrfeIpCv+RaglSUO5cs7hLNudgebxSEWut/32ijsx1JxqtARMKVEqDBPvB6OSKp5c/kSMFKYlgQxO9CDYgV5GM1hswOgOH02sVObEUci1PvFuBzh1FyUvepIFYFsLUahq41NBmuLTLlFkBRZgmgHXo0ZCRKKlaUJUpSiGSHPwEO8WgYhUuWhya9uZJ7AEmLsTj5eHlqk4YMqqZk4+8rmEfxTf8rFHjoET6mY5Jb6CZjMcIpCylRTqFwC+k/xcUJG7ONoCZovmisUkxcJK2zNHl3tQBLAWhJIo9n5E0NftHsIcvlatVAWa5bnEiV8SXKkyPxE1mf4KUqXpUQldCGv07i7+XSMZjMIZa9JL7gjlGlnDWW8MkVZL+722aBs/wArUiUFLFXDNxd3UKee7QvxuSa9oOTGzAt+8z0jEKlrStCilSSClQoQRYiPreB9s5U6VKC1lCigatbAFTMSCKBy5q14+QGGP9QdCR0YRcwuTIZ9Pm5noDhjqLJN0hgS5PZ4zeNzIrcIJrdW57ff05xipeKUn3SWN07HuI0mCxyVpew36ffpEmRCs7HhZVa1GjIhBSQ3lHM1NHFuQ27dDtFxVrZ6D8v9h/mPCnS/Lfl2hNzsIgK3KETGLiGsqZMmpKJMvWp06EsFEVAUK7XNYVTEtXY2+x6iNp7Az5aETFU8TUAeehgzdHf0EeJC+qQ+YQVOtiVy/Y3E6AVCW+kOl0gvpFAw031b8oQ46Sp1yzRQSJbGlav8VR9Vw5caiXGzfWAMzyjDTCVzJSXBGo1Gqn7mvYX5RLz3yM5AG6M+K5nL0KSgkFk7Vutf3+EDYaSSaA06R9rnpwpRpMmUUszaEkfEdYXYnLUFJ0ynQwDMSGHPsGr8eVA/5FaoDcA+NyJ9hPmIy5d9PpBGCy6bMX4aJalKqf4pYXJUpvxo2qfCKgjw3qzAEGxAcJ2f4CHOHwHgJ/TlJc1UXJD9KP8ADzheT/k2RdDcE+Kh7Mxkr2QCAFYiYvU6WRLQdNSAxUoVNWp3eNqc2CRpAZqNZm2j3CrCyFL1Aj3QXDdSOZvXpSKE4GWZhK1ansLd3a8QPmyZduZ1PGxIgPIaleJz1gS7QywKnlpNCWp0esVGXJ0kaJZHIpBhHnObiQAUFkWblybpAAWaXZlJVXFKKHzMb5uUmWy2CiLjY/aMNkRToUVjiCiyjYAHbmXeClZsZ7s5AqafWKMfk06eR4UpQowppSerqYRbhQravq/2i3CoAym6udTc2QlygOS/Gaq8jt2HpCnE4xc0KTxGhoD+ekaH2e9lU/0hxOKUQDq0pBAASCzkipJINB9YMyH2XcSsVLDOsnSSxEt1AV3NASOvSKiypfvUmbKzrMphMY8ttw30+0VY7HkqccgPWkbf2y9n5asQ6eAqAUWs9i46sIys7J1ywxSVB3dNfUXvyeMV8fL6yc4m466guJQCkB2YP1f8f7Qvn45eoB6BOktuNj3ZqwerDajxOKj7n6RRjpiHBATZiQGdt6/OKcQHRiHBAuVSZ5A94f8A5fDy3inFNqdKiT1s9ixFxHniMeF3rbk1frFGGlOaw8KLuKv2m0lKGHmgJ95EpaSeoBmKUTzsmMuueefn84YnM1rSsrUTpQJabNxFtq+6FHyhKsx5FruG7X1PVKikmpjwrjl7wyJJmh9lsOClalcwB5Ak/OJCzDZrMlpCUqpdmFz3EeRDk8d3YsDL8XkIiBSJ9GwclKqnhUQSSpQYAF6vvaKZmIQVFKUGYAAEtxAXo/pWOZy0M8uXqN9SgVegU9fxoMwU1SkAkpLvX6MGDwHMgzoN5O9TFZ/7NFCFTgkIAI4AXuWo1riEUuZwsY+h+06CcNNqTwk7NTi+kfNkRXhYsu5yM4Aex7yKEEYLEFBceY5iKIiTDiLFGJVijcl7mllTQpLir2/NoYSpOoA0Y0Y0HVvm8U+x+RqUNaqhVk7X94/aNnLydKllSJhliwCSL1cgkEtyr2jl5SFJAnXPnFlFDf7RHlPs0FzAiYoMQSQAXoHDHZXl6xrp0uUJXhy0JSAKNT5VeApeBKW1LWoIsSTqBNLipHQvC9OfKkT0eIAtOtIKkguASA5Z9TVMRM5yHgDE5Mrvt46y8LEoJLgpJqo3BLh37tWBcbnIUrwikpFlEpUn0Km2sBzh1m2MRIGtRD2HXtzhBnM1U4DhANGJDgKdw7sbavWAbRpoCn5RioykoAQAWpaKpGcBCdMsNVnMLcZgkqQQg1Z2LlA7gH6wInDpS4182SkX6cx0heOm2Y1cORtKI2lTEoU7By7kUNS5H2gHGZsp/DRLcK4dWohZLPud6kMdrGBlaqazoDs5p8O0E4DEy0qmBAJURq1Fi4oC3KNbEtljGp42RhdQnF4KYJYIFWqB9H+t4SzcStDOhdbbq/8AUV+EO052QIplZinxKgO3+4BaGqnTxfERaKxFMxqwdJ1JJc8QKaAOTXpA+GmpmqAW5SK13I+kbCdmiDcJNNxCXF45K2SAC5ZLDfZuRtDg46Ufeac5I9a0JJsxJZKAAOXzjU4TDp0E2ceYHSFuV+yxSxmr1KFWAZI5dT+Uh6mSlKQB+NDUx8ZzfIyIxpIpx+UkgSkkCUoHgIohRILpbb3qHe14En53/ThMoBSwjSGAYUZ6mxvDTF4tiVPQJJ9KxhpGdBcwu7EP5u2/RvSDomyICUaBjCdiJk1euYANg3JyQ/WsUYrG6QS3uu3U7D1j2biOUJcxzIagElwnlYn7RiIXMczBRPFIXOSoqISkAm1Xu1TGcCSqDTiCtZUSa0IHKDcNh0lSQ7JJSKsDUtHRX/rE571lMAwuVrVUJUeu3rFs7BmWWKakO2oPeG2YZuZadKQHNAGICANh/I8zW/qlmzysufeptXo0HjZ3NnqZmxpjHEHcmImshKQ9eJXcig8h8SYBWqH+MwydKQRUADr6wixMoB2eGY8gaLy4GTZgyjFuGkFakoF1ED1ikGNL7FYVPiGauyQUp/8AI3PkPnB5G4qTJ0Xk1QSbkRBID0JFReJG4xEhCi/Cex+0SIvxBl34dZ7iZahp4wlQUAQ1CG90Der3ZuceonIDJ1oExVWQyiWZw/ugsesZzFZ1NmLCl8JNGQC7cqXP40M8JMDNpCVBTlwXNNNwHccV76omZWQWYIyXoRsZ6gKJSAd1caunvUHkkbx2nFK1aStXFLBFdxCLEghTPpYu5AdVKAMWJ89uUMcNLKylZBSUpo5YGpvQwrIwqzCSyZycmwqidclJmL4gXMxSqspRIOkAUPnBcvLZSEkIlSkJNNJA/Uo+olnDVAA3Jjqcs6ClKkC21BttekUYdC06krIUnY83ehHNvpE3xSRs/a4Yxqu2jM6UIOhIOmlLcg4dr/SO/wCoWA1HFWcAehsOh5QsVOSkuwSQHDchuKM8VJzJCgSBzcEVNnb50hgyUNA/eUB8aj0iMjmMxJcrWQwdkk3tUWtchqxfIz8odySKsah6Wc1HpvC0YwkM5UDQ0I232sd4ox+JWklISp2ccmF2JvWjCsZ8VjoCa+RCNrDsbmXjrl6kayh1BhpYkN6fnaLciigkh+w7c+8LpeYKNFJ5Asa15wrzCfMStiCyjw8q7dI1QXaz3LvGXHk2o4xrLI/dNdPQAE/OOQy1gSUhJAqr7wHPwEtMtzMUV/8AVmH39Yi56ZZSmQpSisV3JP0pBVZ1LyB7f6ELZSFstImE+6BxV3cGLZklKEEqCELL2FWOxIpCrGKnyWmENXoT3j1EmctlzEEouXLEjpvGlde1TDV9/wCP7UYDHSggOHUz/h3jjGSjOEsywmU4cLoW5vWoNmMAHFYcTNXh02Dlu/ePP7lqmJ0MkAvQUFDGfDPY/eCUv/7HM3JVlPvpduTg+h3hhk2SypKUzVkqWxalE7EpAcnep2O0ZpGbLS7lwTRoFOFxk0+JLCjKVufdJSeR5c4PDjezZFTmea/GlYz6Xi8zQlIII7dPvCqbnWpkpuWYc+XkbxmJUiaS85Sy/wDEfA/7hivEy5SDRQLVKjp9SniPZ4aV3OeGQDuF5jmctCFS1HjUCDYXuwuwD35xjF5SpPHL1UNHLlo9xWLl6uFkhRqbk/YdKw4mYFZka0ziAEhiUhiOdBUmnQQwej7zRZ2Zn8TmE2YpUpKa0cmh8zyin+yTCHJSeiT+PBuoy1e+lT1KyVAegEdpzVJ/eCfNvjBcmX8g1HLjR/ztuATk6QSoVezMTFHgzJhohXRhQQ4OcIHvEeUDTvaEftcxqu/ssFsOMdvK0ZZNIZa9KeXvHnTYXMXCdKlWDkBnNTC/E5woioIELZmOJhq43b837QGzYk/Ls/WMMXj3MKsRNcxwqcTHLRSiBZDlznJJD7KcYUJCGFPK5hEBDREocBcAkB3qH2cCwjMoBFGBioWbjz+7EXIT2/3EjMYmWQqh1dnbyiQr8Osac5n0NM8AlIJStwkzKBRGwdgACOouIDxGWzFpJUSVCqFJJDftUkvUMKkGtOsNcLICEAgA0atHD27APTpFaseFkAAVuQ5vv0NI43xCD6Z0DiXowLDYNCVaCdc0APqsCRazAWp3i9WOcEajUkDSB6lzQUiwpqSpIBdyUkEsWIYgHz2pAGJwrjVq0kDSdgpAL6gz8RqT9ozTH1QL4flhonporatVCu4D0r3iBTJWrUeIEIS72oD3Jfy7xXKVrSaOwL0NrVbr8Y4KwoagyqbWHIAmBqotjKkyXKOIkiqgGdRLDsKjy84MlqAWlQLKAFGAegIJu7fXpBIy7Q3HLSpVx2FmFaQPiES1kjxZajSgdAHJ1AUJJevKCJJMEk9Twr1AuDYgMwIA3oaMw8oDXNKzpfiKg13veu1HhhLyyZUhyXJNUENUAslyzFrCu0DSihDuagBJehblWzVjAajVeu5dPlpCQ54gwQd3Pl/gd4VYTBqmAiavQoW38/t/qLpiSVBQo1Wd39bmgtCmTLmKmnWtKAanfs1qND8S6O50PEz2eIB38ofl+CClqE1fCnkWJ+0d4lUmQrXLcMCzqJ/H/OizFYRaZrS5gUDQvQd46zHKVBDlaVXJCX+cO4gkW2j7S7JZshTY6v8AzLUZhMnlpbqP5cmO5+PnE+ExenYdXs0V4DMVSJKQUlAI3Gl/OPZXiTQZiWAFLs56c48VAPQodTFYsott66/up5hEpk6tfEoi9w3aOJU39qEEazatf9R6cv1I8RayDsmlR15RajHrmFKZSbUDWA+Qjx+ffz+UKwv0A6+cOyjKJc1XhzSsNpFCx1Vsz3+ojdYzGS8PLABCWTpQkFqN8R3jH5JgljES0LD11kpqzVqe7Dzg/N0rZYKyUAku7lIq4UfW53EeRifecry1U5LHymfz3HLSoLSoDXs1Emttg7OO8ZydmJUakqPr/gQxGCmTS5I0uSAagPyHpFi8lBqokkcgAIoDoujObwblarX1i3DySqqqDaG8vFeEgsogNUB6jlSAZ86XKDISkq5niA9bmFRqXJg+HPZ6m8+GveF43NFLDDhT8T3gDU0SatoHJeKFQAUJMzk9yzxHgnDoeAotlLPSDIgA7jbHSwJJN7fNvvCVoNnziqWyiOgECS1QKaEJ9meNEYR0qOFGDgESPWDxIoH/AA94Cw54h3eDyFQDmHjW9zqZhNR2sLkD5XiRyZvNvRvlEgbMbxX5TbDMdFFulmYlxs1evaBf6qWD74SSaioPxFo7n4YTksp0sS1GDkF6HepdhC8ZWdQAJUlL0apYufs8cdFSu6lbZCasR5Kx78OoBDEAEBSS4u1G9RHE8ElKQgbHpYsCsj4O0DYWekAjiox0kXFWq/fajRRMlgqLTFFDEtyLnZzSgru4gAm4tnuMlLlgkhjqDH3Sn5VqzcmpygKbjAFXDNpYG5sKGrNtzjhSwwcIAcDhDB2uertFRloWOIjhIq9uX5WNCD3i2YwhGp0uoBwCAGZKXAc/CLzhGmBy4u7BvID/ADFEjESj+mk8Vyon3m5E2PfyiTcQkaVPWgdx3dvTaBN3U9C5E86iFKCv4sNKg72UCCkjc7xMxWtJKJqgoONMwg0cPxG6g1X5PWF3i3mBbCoFiCaVcUa3yjnOZ88hImK1JLMeFtQ50fn35Rq47ae5anmNw0wjV4iSHIAQqxBYcPUF+xEcYbKjMmI1KCEAMSku5ezG0U4CSlZpVSaW2pwq59D19LkeK5CUqIO5BcHcqA58xzh5sekGFjyFDyE8z3KfDUkyVlZcBizF6bRzOwE1KQoqSwZWlySz1EGSvDtNOkhSTwl9N6VD+VvmGqvZpEwHRPcl2GmhrSr09IxWagCZ2sPkY6JYncz+a5qcQjSQ9KAc9m84qRMmumVpILWNAPO0Go9mJ0iYVBIUeaam/LaOv7diVq1adLfyFS+zXhlAelar+YxcyceZNHqh+sqVkoSoeJNBSXdqF+T8usF4fEq0mXIlqUkUBCaDupm9THWFw6ZczTP0zFEUTsD1vWL80zbSkSpSfDDVAYAP2gPhlvz7/wDUly59+j/Mqx2ZeCgypSypav8AkX2/ankBzjNyZ8yapgVaN+o69ILn4cngAJJbUel2+piGcJXCA6vh5xQKUUvciYljyYwsqTLS6qN8ew3hVjc1UsaUulHxPf7R7iASaly343KKJ0rSK0jcaKNnuBkctoQQogadNaggrESVlOrSQjc+bAHkekDIkAxWpHclIPQlKhHMNP6RKQ9X5QN43QRoe+phx13KJUsk0jyfJZZAPJ+hasWTcUrneKQYIX3AaupGj1QEePEeNgzkmOSY6jwRsGWS0EGGMmeoXgYyxHiEke6oj5QpqaULadRnIUFuyXblEh77CSdYmlaRQoD/APt94kcnP5YxZCldSpSSLheGnhlKOvhLBlchQdurv8o5kjWDpUpIYqa9K73B9YkSEMKBMXdmVKklR1AjUwNmYFheKFYPQnUWIUz3cAcuUSJBBjYEAj3lUvEuTMJOkAMnu1/zYRTiaEKqSWdze9/SJEioABoB6hSMxlolpCZZcgEkkO79ubfGLZOAVNleOV6RrUkBnNGIDk0F7CJEhWUBByXu55TyNGSRlLK0O6VG1qGtQxD15Q1zNCJSBLWkzQVMNRF+rAUrEiRIXLZFBjwAFMGwPswnxFAcKk0YHhJOzs4ArtAv9xmS5olqUBtwgEMSwBcC14kSG4ychIbep6uPUZf05lBYOlRIUp/dDMdhTy+MAYLMghRpQDvfo/12vEiRmIcgSZQN1+seCeVAKXUMkMlw5tUVpSPMxxIRKKgC5LDpf7mPYkMxsTVxlCpmJmJ0FMxQc/t6dybwbKlOFzVVarddvKJEixvy3FL3E2KzBXupo9zvvvAxvHkSGAADUUSSdz1U/QHZ4b5D7Pf1B1zFAgB28na1O8SJGOaWxPDZqbaR7MytGkJANiWdxyIU9IQ5v7AS0BS5Z0qCVKANUskElt0mnUdokSEgkdTezuYpaaE9CYVrmmPIkXY9xObVStUeoESJD5L7z2aliY4SYkSPTD3IY5MSJGzJ2iYRaOximuIkSMoGe5ETc+wM15Uw/wDcf/ERIkSPlvNH/e06OI2gM//Z"/>
          <p:cNvSpPr>
            <a:spLocks noChangeAspect="1" noChangeArrowheads="1"/>
          </p:cNvSpPr>
          <p:nvPr/>
        </p:nvSpPr>
        <p:spPr bwMode="auto">
          <a:xfrm>
            <a:off x="6248400" y="443711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255" y="1649611"/>
            <a:ext cx="5461506" cy="454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436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404664"/>
            <a:ext cx="7992888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Hymn – Harvest Samba</a:t>
            </a:r>
          </a:p>
          <a:p>
            <a:r>
              <a:rPr lang="en-US" sz="3200" dirty="0" smtClean="0"/>
              <a:t>4 Bars intro</a:t>
            </a:r>
            <a:endParaRPr lang="en-GB" sz="2200" dirty="0"/>
          </a:p>
          <a:p>
            <a:r>
              <a:rPr lang="en-GB" sz="2400" dirty="0"/>
              <a:t>Cabbages and greens, </a:t>
            </a:r>
          </a:p>
          <a:p>
            <a:r>
              <a:rPr lang="en-GB" sz="2400" dirty="0"/>
              <a:t>Broccoli and beans, </a:t>
            </a:r>
          </a:p>
          <a:p>
            <a:r>
              <a:rPr lang="en-GB" sz="2400" dirty="0"/>
              <a:t>Cauliflower and roasted potatoes, </a:t>
            </a:r>
          </a:p>
          <a:p>
            <a:r>
              <a:rPr lang="en-GB" sz="2400" dirty="0"/>
              <a:t>Taste so good to me!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Apricots and plums, </a:t>
            </a:r>
          </a:p>
          <a:p>
            <a:r>
              <a:rPr lang="en-GB" sz="2400" dirty="0"/>
              <a:t>Ripened in the sun, </a:t>
            </a:r>
          </a:p>
          <a:p>
            <a:r>
              <a:rPr lang="en-GB" sz="2400" dirty="0"/>
              <a:t>Oranges and yellow bananas, </a:t>
            </a:r>
          </a:p>
          <a:p>
            <a:r>
              <a:rPr lang="en-GB" sz="2400" dirty="0"/>
              <a:t>Good for </a:t>
            </a:r>
            <a:r>
              <a:rPr lang="en-GB" sz="2400" dirty="0" smtClean="0"/>
              <a:t>everyone</a:t>
            </a:r>
          </a:p>
          <a:p>
            <a:endParaRPr lang="en-GB" sz="2400" dirty="0" smtClean="0"/>
          </a:p>
          <a:p>
            <a:r>
              <a:rPr lang="en-GB" sz="2400" dirty="0"/>
              <a:t>It’s another Harvest Festival </a:t>
            </a:r>
          </a:p>
          <a:p>
            <a:r>
              <a:rPr lang="en-GB" sz="2400" dirty="0"/>
              <a:t>When we bring our fruit and vegetables, </a:t>
            </a:r>
          </a:p>
          <a:p>
            <a:r>
              <a:rPr lang="en-GB" sz="2400" dirty="0"/>
              <a:t>‘Cause we want to share the best of all </a:t>
            </a:r>
          </a:p>
          <a:p>
            <a:r>
              <a:rPr lang="en-GB" sz="2400" dirty="0"/>
              <a:t>The good things that we’ve been given. </a:t>
            </a:r>
          </a:p>
          <a:p>
            <a:endParaRPr lang="en-GB" sz="2400" dirty="0"/>
          </a:p>
          <a:p>
            <a:endParaRPr lang="en-US" sz="3200" b="1" dirty="0"/>
          </a:p>
          <a:p>
            <a:endParaRPr lang="en-US" sz="3200" b="1" dirty="0" smtClean="0"/>
          </a:p>
          <a:p>
            <a:endParaRPr 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6</a:t>
            </a:fld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84784"/>
            <a:ext cx="3604822" cy="271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958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7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95536" y="188641"/>
            <a:ext cx="646246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It’s another opportunity, </a:t>
            </a:r>
          </a:p>
          <a:p>
            <a:r>
              <a:rPr lang="en-GB" sz="2800" dirty="0"/>
              <a:t>To be grateful for the food we eat, </a:t>
            </a:r>
          </a:p>
          <a:p>
            <a:r>
              <a:rPr lang="en-GB" sz="2800" dirty="0"/>
              <a:t>With a samba celebration to </a:t>
            </a:r>
          </a:p>
          <a:p>
            <a:r>
              <a:rPr lang="en-GB" sz="2800" dirty="0"/>
              <a:t>Say ‘Thank you’ to God the Father. </a:t>
            </a:r>
          </a:p>
          <a:p>
            <a:r>
              <a:rPr lang="en-GB" sz="2800" b="1" dirty="0" smtClean="0"/>
              <a:t>(4 bars)</a:t>
            </a:r>
            <a:endParaRPr lang="en-GB" sz="2800" b="1" dirty="0"/>
          </a:p>
          <a:p>
            <a:r>
              <a:rPr lang="en-GB" sz="2800" dirty="0"/>
              <a:t>Golden corn and wheat, </a:t>
            </a:r>
          </a:p>
          <a:p>
            <a:r>
              <a:rPr lang="en-GB" sz="2800" dirty="0"/>
              <a:t>Oats and sugar beet, </a:t>
            </a:r>
          </a:p>
          <a:p>
            <a:r>
              <a:rPr lang="en-GB" sz="2800" dirty="0"/>
              <a:t>Fluffy rice and tasty spaghetti, </a:t>
            </a:r>
          </a:p>
          <a:p>
            <a:r>
              <a:rPr lang="en-GB" sz="2800" dirty="0"/>
              <a:t>Wonderful to eat! </a:t>
            </a:r>
          </a:p>
          <a:p>
            <a:endParaRPr lang="en-GB" sz="2800" dirty="0"/>
          </a:p>
          <a:p>
            <a:r>
              <a:rPr lang="en-GB" sz="2800" dirty="0"/>
              <a:t>Coffee, cocoa, tea, </a:t>
            </a:r>
          </a:p>
          <a:p>
            <a:r>
              <a:rPr lang="en-GB" sz="2800" dirty="0"/>
              <a:t>Growing </a:t>
            </a:r>
            <a:r>
              <a:rPr lang="en-GB" sz="2800" dirty="0" err="1"/>
              <a:t>nat’rally</a:t>
            </a:r>
            <a:r>
              <a:rPr lang="en-GB" sz="2800" dirty="0"/>
              <a:t>, </a:t>
            </a:r>
          </a:p>
          <a:p>
            <a:r>
              <a:rPr lang="en-GB" sz="2800" dirty="0"/>
              <a:t>Herbal plants and all kinds of spices, </a:t>
            </a:r>
          </a:p>
          <a:p>
            <a:r>
              <a:rPr lang="en-GB" sz="2800" dirty="0"/>
              <a:t>Very nice indeed!</a:t>
            </a:r>
          </a:p>
          <a:p>
            <a:endParaRPr lang="en-GB" sz="24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204864"/>
            <a:ext cx="3429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3045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8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39552" y="404664"/>
            <a:ext cx="63184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It’s another Harvest Festival </a:t>
            </a:r>
          </a:p>
          <a:p>
            <a:r>
              <a:rPr lang="en-GB" sz="2800" dirty="0"/>
              <a:t>When we bring our fruit and vegetables, </a:t>
            </a:r>
          </a:p>
          <a:p>
            <a:r>
              <a:rPr lang="en-GB" sz="2800" dirty="0" err="1"/>
              <a:t>‘Cause</a:t>
            </a:r>
            <a:r>
              <a:rPr lang="en-GB" sz="2800" dirty="0"/>
              <a:t> we want to share the best of all </a:t>
            </a:r>
          </a:p>
          <a:p>
            <a:r>
              <a:rPr lang="en-GB" sz="2800" dirty="0"/>
              <a:t>The good things that we’ve been given. </a:t>
            </a:r>
          </a:p>
          <a:p>
            <a:r>
              <a:rPr lang="en-GB" sz="2800" dirty="0"/>
              <a:t>It’s another opportunity, </a:t>
            </a:r>
          </a:p>
          <a:p>
            <a:r>
              <a:rPr lang="en-GB" sz="2800" dirty="0"/>
              <a:t>To be grateful for the food we eat, </a:t>
            </a:r>
          </a:p>
          <a:p>
            <a:r>
              <a:rPr lang="en-GB" sz="2800" dirty="0"/>
              <a:t>With a samba celebration to </a:t>
            </a:r>
          </a:p>
          <a:p>
            <a:r>
              <a:rPr lang="en-GB" sz="2800" dirty="0"/>
              <a:t>Say ‘Thank you’ to God the Father.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502" y="4153695"/>
            <a:ext cx="5112568" cy="2500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654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9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23528" y="260649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MIDDLE 8 </a:t>
            </a:r>
            <a:r>
              <a:rPr lang="en-GB" sz="2400" dirty="0" smtClean="0"/>
              <a:t>– </a:t>
            </a:r>
            <a:r>
              <a:rPr lang="en-GB" sz="2400" b="1" dirty="0" smtClean="0"/>
              <a:t>Once only</a:t>
            </a:r>
          </a:p>
          <a:p>
            <a:r>
              <a:rPr lang="en-GB" sz="2400" dirty="0" smtClean="0"/>
              <a:t>Thank </a:t>
            </a:r>
            <a:r>
              <a:rPr lang="en-GB" sz="2400" dirty="0"/>
              <a:t>you for the harvest, 		</a:t>
            </a:r>
            <a:r>
              <a:rPr lang="en-GB" sz="2400" dirty="0" smtClean="0"/>
              <a:t>Cabbages and greens</a:t>
            </a:r>
            <a:r>
              <a:rPr lang="en-GB" sz="2400" dirty="0"/>
              <a:t>,</a:t>
            </a:r>
          </a:p>
          <a:p>
            <a:r>
              <a:rPr lang="en-GB" sz="2400" dirty="0"/>
              <a:t>Thank you for your goodness, 	</a:t>
            </a:r>
            <a:r>
              <a:rPr lang="en-GB" sz="2400" dirty="0" smtClean="0"/>
              <a:t>Broccoli </a:t>
            </a:r>
            <a:r>
              <a:rPr lang="en-GB" sz="2400" dirty="0"/>
              <a:t>and beans,</a:t>
            </a:r>
          </a:p>
          <a:p>
            <a:r>
              <a:rPr lang="en-GB" sz="2400" dirty="0"/>
              <a:t>For all of the fruit and vegetables 	</a:t>
            </a:r>
            <a:r>
              <a:rPr lang="en-GB" sz="2400" dirty="0" smtClean="0"/>
              <a:t>Cauliflower </a:t>
            </a:r>
            <a:r>
              <a:rPr lang="en-GB" sz="2400" dirty="0"/>
              <a:t>and roasted </a:t>
            </a:r>
            <a:r>
              <a:rPr lang="en-GB" sz="2400" dirty="0" smtClean="0"/>
              <a:t>					potatoes</a:t>
            </a:r>
            <a:r>
              <a:rPr lang="en-GB" sz="2400" dirty="0"/>
              <a:t>, </a:t>
            </a:r>
          </a:p>
          <a:p>
            <a:r>
              <a:rPr lang="en-GB" sz="2400" dirty="0"/>
              <a:t>And the wonderful things that grow. 	</a:t>
            </a:r>
            <a:r>
              <a:rPr lang="en-GB" sz="2400" dirty="0" smtClean="0"/>
              <a:t>Taste </a:t>
            </a:r>
            <a:r>
              <a:rPr lang="en-GB" sz="2400" dirty="0"/>
              <a:t>so good to me! </a:t>
            </a:r>
          </a:p>
          <a:p>
            <a:r>
              <a:rPr lang="en-GB" sz="2400" dirty="0"/>
              <a:t>Thank you for the harvest, </a:t>
            </a:r>
          </a:p>
          <a:p>
            <a:r>
              <a:rPr lang="en-GB" sz="2400" dirty="0"/>
              <a:t>Thank you for your goodness, 	</a:t>
            </a:r>
            <a:r>
              <a:rPr lang="en-GB" sz="2400" dirty="0" smtClean="0"/>
              <a:t>Apricots </a:t>
            </a:r>
            <a:r>
              <a:rPr lang="en-GB" sz="2400" dirty="0"/>
              <a:t>and plums,</a:t>
            </a:r>
          </a:p>
          <a:p>
            <a:r>
              <a:rPr lang="en-GB" sz="2400" dirty="0"/>
              <a:t>For all of the fruit and vegetable	</a:t>
            </a:r>
            <a:r>
              <a:rPr lang="en-GB" sz="2400" dirty="0" smtClean="0"/>
              <a:t>Ripened </a:t>
            </a:r>
            <a:r>
              <a:rPr lang="en-GB" sz="2400" dirty="0"/>
              <a:t>in the sun,</a:t>
            </a:r>
          </a:p>
          <a:p>
            <a:r>
              <a:rPr lang="en-GB" sz="2400" dirty="0"/>
              <a:t>And the wonderful things that grow. 	</a:t>
            </a:r>
            <a:r>
              <a:rPr lang="en-GB" sz="2400" dirty="0" smtClean="0"/>
              <a:t>Oranges </a:t>
            </a:r>
            <a:r>
              <a:rPr lang="en-GB" sz="2400" dirty="0"/>
              <a:t>and </a:t>
            </a:r>
            <a:r>
              <a:rPr lang="en-GB" sz="2400" dirty="0" smtClean="0"/>
              <a:t>yellow 						bananas</a:t>
            </a:r>
            <a:r>
              <a:rPr lang="en-GB" sz="2400" dirty="0"/>
              <a:t>,</a:t>
            </a:r>
          </a:p>
          <a:p>
            <a:r>
              <a:rPr lang="en-GB" sz="2400" dirty="0"/>
              <a:t>(ALL TOGETHER FIRST TIME)		</a:t>
            </a:r>
            <a:r>
              <a:rPr lang="en-GB" sz="2400" dirty="0" smtClean="0"/>
              <a:t>Good </a:t>
            </a:r>
            <a:r>
              <a:rPr lang="en-GB" sz="2400" dirty="0"/>
              <a:t>for everyone!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95" y="5157192"/>
            <a:ext cx="2040226" cy="12241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5157191"/>
            <a:ext cx="1653698" cy="12386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981" y="5213737"/>
            <a:ext cx="1638883" cy="1227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213737"/>
            <a:ext cx="1800200" cy="118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57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330</Words>
  <Application>Microsoft Office PowerPoint</Application>
  <PresentationFormat>On-screen Show (4:3)</PresentationFormat>
  <Paragraphs>132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KS1  Harvest Celebration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Goodchild</dc:creator>
  <cp:lastModifiedBy>Sarah Raciti</cp:lastModifiedBy>
  <cp:revision>130</cp:revision>
  <cp:lastPrinted>2016-09-21T11:35:41Z</cp:lastPrinted>
  <dcterms:created xsi:type="dcterms:W3CDTF">2013-03-15T14:18:13Z</dcterms:created>
  <dcterms:modified xsi:type="dcterms:W3CDTF">2019-10-03T10:50:53Z</dcterms:modified>
</cp:coreProperties>
</file>