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57" r:id="rId4"/>
    <p:sldId id="258" r:id="rId5"/>
    <p:sldId id="260" r:id="rId6"/>
    <p:sldId id="267" r:id="rId7"/>
    <p:sldId id="266" r:id="rId8"/>
    <p:sldId id="264" r:id="rId9"/>
    <p:sldId id="261" r:id="rId10"/>
    <p:sldId id="25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625" autoAdjust="0"/>
  </p:normalViewPr>
  <p:slideViewPr>
    <p:cSldViewPr>
      <p:cViewPr varScale="1">
        <p:scale>
          <a:sx n="71" d="100"/>
          <a:sy n="71" d="100"/>
        </p:scale>
        <p:origin x="12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44B6-6584-4966-B8B9-AF531754F736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F20DB-598D-442C-B194-751A791F4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8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8BAD-7E8B-4712-A8C4-F3EF68813228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68D5-DA85-4A2A-95B8-53C1B95B7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6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0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0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with your child daily wherever possible – research shows that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read regularly achieve better at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write in sentences,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wordsearches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crosswords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homework expectations – weekly spellings, homework grid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Mighty Multiples -very important to know all off by heart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methods of communication </a:t>
            </a:r>
            <a:r>
              <a:rPr lang="en-GB" sz="1200" dirty="0" err="1">
                <a:effectLst/>
                <a:latin typeface="+mn-lt"/>
                <a:ea typeface="Calibri"/>
                <a:cs typeface="Times New Roman"/>
              </a:rPr>
              <a:t>eg</a:t>
            </a: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 email to school office, note, letter, phone call, meeting, popping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Please pop in to see us as soon as a problem</a:t>
            </a:r>
            <a:r>
              <a:rPr lang="en-GB" sz="1200" baseline="0" dirty="0">
                <a:effectLst/>
                <a:latin typeface="+mn-lt"/>
                <a:ea typeface="Calibri"/>
                <a:cs typeface="Times New Roman"/>
              </a:rPr>
              <a:t> arises</a:t>
            </a:r>
            <a:endParaRPr lang="en-GB" sz="1200" dirty="0">
              <a:effectLst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1940" r="19545" b="4325"/>
          <a:stretch/>
        </p:blipFill>
        <p:spPr bwMode="auto">
          <a:xfrm>
            <a:off x="1604" y="0"/>
            <a:ext cx="9142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9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5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6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9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1744-875B-4B50-A41E-E1FEECB27A23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1940" r="19545" b="4325"/>
          <a:stretch/>
        </p:blipFill>
        <p:spPr bwMode="auto">
          <a:xfrm>
            <a:off x="1604" y="0"/>
            <a:ext cx="9142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Palatino Linotype" panose="02040502050505030304" pitchFamily="18" charset="0"/>
              </a:rPr>
              <a:t>Welcome to Year 6</a:t>
            </a:r>
            <a:br>
              <a:rPr lang="en-GB" b="1" dirty="0">
                <a:latin typeface="Palatino Linotype" panose="02040502050505030304" pitchFamily="18" charset="0"/>
              </a:rPr>
            </a:b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277788"/>
            <a:ext cx="1180802" cy="13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Communication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Palatino Linotype" panose="02040502050505030304" pitchFamily="18" charset="0"/>
              </a:rPr>
              <a:t>Parentmail</a:t>
            </a: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Phone call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Parent/Carer Appointments in November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6" name="Picture 4" descr="https://pmx.parentmail.co.uk/images/fullLogo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9" y="5428828"/>
            <a:ext cx="2543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5997" b="11323"/>
          <a:stretch/>
        </p:blipFill>
        <p:spPr bwMode="auto">
          <a:xfrm>
            <a:off x="6732240" y="3855588"/>
            <a:ext cx="1761775" cy="95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9000" r="32013" b="15333"/>
          <a:stretch/>
        </p:blipFill>
        <p:spPr bwMode="auto">
          <a:xfrm>
            <a:off x="5070288" y="4402165"/>
            <a:ext cx="1102373" cy="138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5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6 is special!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Top of school – positions of responsibility: ambassadors, prefects, sports crew, reading buddies</a:t>
            </a:r>
          </a:p>
          <a:p>
            <a:r>
              <a:rPr lang="en-GB" dirty="0"/>
              <a:t>Benches in assembly!</a:t>
            </a:r>
          </a:p>
          <a:p>
            <a:r>
              <a:rPr lang="en-GB" dirty="0"/>
              <a:t>SATs</a:t>
            </a:r>
          </a:p>
          <a:p>
            <a:r>
              <a:rPr lang="en-GB" dirty="0"/>
              <a:t>Residential</a:t>
            </a:r>
          </a:p>
          <a:p>
            <a:r>
              <a:rPr lang="en-GB" dirty="0"/>
              <a:t>Transition</a:t>
            </a:r>
          </a:p>
          <a:p>
            <a:r>
              <a:rPr lang="en-GB" dirty="0"/>
              <a:t>Production</a:t>
            </a:r>
          </a:p>
          <a:p>
            <a:r>
              <a:rPr lang="en-GB" dirty="0" err="1"/>
              <a:t>Bikeability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14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Who are we?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GB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8435280" cy="3798962"/>
          </a:xfrm>
        </p:spPr>
        <p:txBody>
          <a:bodyPr>
            <a:normAutofit/>
          </a:bodyPr>
          <a:lstStyle/>
          <a:p>
            <a:r>
              <a:rPr lang="en-GB" sz="2800" b="0" dirty="0">
                <a:latin typeface="Palatino Linotype" panose="02040502050505030304" pitchFamily="18" charset="0"/>
              </a:rPr>
              <a:t>Mrs Saunders – class teacher in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Smitherman – class teacher in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</a:t>
            </a:r>
            <a:r>
              <a:rPr lang="en-GB" sz="2800" b="0" dirty="0" err="1">
                <a:latin typeface="Palatino Linotype" panose="02040502050505030304" pitchFamily="18" charset="0"/>
              </a:rPr>
              <a:t>Macwhinnie</a:t>
            </a:r>
            <a:r>
              <a:rPr lang="en-GB" sz="2800" b="0" dirty="0">
                <a:latin typeface="Palatino Linotype" panose="02040502050505030304" pitchFamily="18" charset="0"/>
              </a:rPr>
              <a:t> – class teacher in Silver Birch 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Miss Murray – class teacher in Silver Birch 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Lewis– learning support assistant Silver Birch 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Tan -  learning support assistant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Hayden - PPA teacher Willow</a:t>
            </a:r>
          </a:p>
          <a:p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203848" y="1549210"/>
            <a:ext cx="2736304" cy="2383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516216" y="1548475"/>
            <a:ext cx="188329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Routines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Start of the school </a:t>
            </a:r>
            <a:r>
              <a:rPr lang="en-GB">
                <a:latin typeface="Palatino Linotype" panose="02040502050505030304" pitchFamily="18" charset="0"/>
              </a:rPr>
              <a:t>day 8.45– </a:t>
            </a:r>
            <a:r>
              <a:rPr lang="en-GB" dirty="0">
                <a:latin typeface="Palatino Linotype" panose="02040502050505030304" pitchFamily="18" charset="0"/>
              </a:rPr>
              <a:t>come in through the door at back of the building.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End of the day 3.15pm– children to be collected from the same door or walk home if permission has been given.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Kits in school every day. Please ensure your child always has a PE kit in school.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Wellies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Water bottle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Own pencil cases including black and blue handwriting pens, pencils, glue stick, eraser, ruler, pencil sharpener, coloured pencils.</a:t>
            </a:r>
          </a:p>
          <a:p>
            <a:r>
              <a:rPr lang="en-GB" b="1" dirty="0">
                <a:latin typeface="Palatino Linotype" panose="02040502050505030304" pitchFamily="18" charset="0"/>
              </a:rPr>
              <a:t>ALL NAMED PLEASE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Tie hair back</a:t>
            </a:r>
          </a:p>
          <a:p>
            <a:r>
              <a:rPr lang="en-GB" dirty="0">
                <a:latin typeface="Palatino Linotype" panose="02040502050505030304" pitchFamily="18" charset="0"/>
              </a:rPr>
              <a:t>No jewellery/nail varnish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Share achievement and successes in Friday’s Worship</a:t>
            </a:r>
          </a:p>
        </p:txBody>
      </p:sp>
      <p:pic>
        <p:nvPicPr>
          <p:cNvPr id="2054" name="Picture 6" descr="Holy Trinity Jum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9" b="91049" l="5629" r="92715">
                        <a14:foregroundMark x1="6291" y1="72123" x2="6291" y2="72123"/>
                        <a14:foregroundMark x1="13576" y1="91049" x2="13576" y2="91049"/>
                        <a14:foregroundMark x1="92715" y1="87980" x2="92715" y2="87980"/>
                        <a14:backgroundMark x1="95695" y1="66752" x2="96358" y2="69565"/>
                        <a14:backgroundMark x1="96358" y1="81074" x2="96026" y2="83376"/>
                        <a14:backgroundMark x1="76490" y1="61637" x2="77815" y2="69054"/>
                        <a14:backgroundMark x1="24172" y1="64706" x2="23179" y2="74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56" y="341643"/>
            <a:ext cx="1108539" cy="14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ly Trinity Cardig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5" b="90355" l="8224" r="92434">
                        <a14:foregroundMark x1="8224" y1="81218" x2="9211" y2="46193"/>
                        <a14:foregroundMark x1="91776" y1="46447" x2="92763" y2="88325"/>
                        <a14:foregroundMark x1="13816" y1="90355" x2="13816" y2="9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0" y="327513"/>
            <a:ext cx="1064892" cy="13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ly Trinity PE T-Shi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95" b="96114" l="4636" r="95364">
                        <a14:foregroundMark x1="13907" y1="40933" x2="42053" y2="29275"/>
                        <a14:foregroundMark x1="87748" y1="40415" x2="58940" y2="25648"/>
                        <a14:foregroundMark x1="41722" y1="7513" x2="57616" y2="6995"/>
                        <a14:foregroundMark x1="39073" y1="93782" x2="73841" y2="91969"/>
                        <a14:foregroundMark x1="45364" y1="96114" x2="57285" y2="96632"/>
                        <a14:foregroundMark x1="95695" y1="38083" x2="95695" y2="38083"/>
                        <a14:foregroundMark x1="4636" y1="40155" x2="4636" y2="40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8" y="103057"/>
            <a:ext cx="1235022" cy="15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hadow Stripe Shorts - 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33" b="93667" l="4936" r="92704">
                        <a14:foregroundMark x1="15451" y1="11833" x2="86481" y2="12833"/>
                        <a14:foregroundMark x1="91416" y1="20167" x2="92918" y2="64500"/>
                        <a14:foregroundMark x1="68026" y1="93833" x2="85622" y2="93667"/>
                        <a14:foregroundMark x1="5579" y1="34833" x2="5150" y2="70000"/>
                        <a14:foregroundMark x1="12661" y1="8833" x2="86695" y2="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86577"/>
            <a:ext cx="881979" cy="9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shopping?q=tbn:ANd9GcQdV1h1GQDk3-t-KFcGhxlHxDlkknHGSVjR3ig7gGmGgrBSU2w&amp;usqp=CA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96140" l="9825" r="89825">
                        <a14:foregroundMark x1="15439" y1="7368" x2="42105" y2="4561"/>
                        <a14:foregroundMark x1="18596" y1="91930" x2="23860" y2="92632"/>
                        <a14:foregroundMark x1="35088" y1="96140" x2="58947" y2="95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37" y="4658871"/>
            <a:ext cx="1068845" cy="9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dn.shopify.com/s/files/1/0276/9135/products/wb13ma_1_1024x1024.jpg?v=14228917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92773" l="9924" r="89924">
                        <a14:foregroundMark x1="60305" y1="7422" x2="70840" y2="6738"/>
                        <a14:foregroundMark x1="25649" y1="91895" x2="55725" y2="9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16" y="4507085"/>
            <a:ext cx="550413" cy="8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Organisation/SATs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2 parallel year 6 classes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Interventions organised across both classes.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w/b 12</a:t>
            </a:r>
            <a:r>
              <a:rPr lang="en-GB" baseline="30000" dirty="0">
                <a:latin typeface="Palatino Linotype" panose="02040502050505030304" pitchFamily="18" charset="0"/>
              </a:rPr>
              <a:t>th</a:t>
            </a:r>
            <a:r>
              <a:rPr lang="en-GB" dirty="0">
                <a:latin typeface="Palatino Linotype" panose="02040502050505030304" pitchFamily="18" charset="0"/>
              </a:rPr>
              <a:t> May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meeting for parents 8th January 3.30pm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We will be preparing your child for the tests but not at the expense of a broad and balanced curriculum.</a:t>
            </a:r>
          </a:p>
        </p:txBody>
      </p:sp>
    </p:spTree>
    <p:extLst>
      <p:ext uri="{BB962C8B-B14F-4D97-AF65-F5344CB8AC3E}">
        <p14:creationId xmlns:p14="http://schemas.microsoft.com/office/powerpoint/2010/main" val="37353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12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alatino Linotype" panose="02040502050505030304" pitchFamily="18" charset="0"/>
              </a:rPr>
              <a:t>Autumn Term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Power of Reading book – Stay Where You Are and Then Leave by John Boyne (set in WW1)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Maths– White Rose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Geography/History – World War 1 and immersion  block on Egyptians after half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Science – light,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Computing – internet safety, website design and computing systems and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Art/DT–Poppies and shaduf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RE – Buddhism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PE –orienteering, gym, dance, ball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French- A L’Ecole  and La </a:t>
            </a:r>
            <a:r>
              <a:rPr lang="en-GB" sz="2600" dirty="0" err="1"/>
              <a:t>Seconde</a:t>
            </a:r>
            <a:r>
              <a:rPr lang="en-GB" sz="2600" dirty="0"/>
              <a:t> Guerre Mondiale.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PSHE - emotional health and wellbeing and digital media literacy.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Music -  ‘Happy’ and Classroom Jazz.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07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Hands on History workshop Wednesday 18th September</a:t>
            </a:r>
          </a:p>
          <a:p>
            <a:r>
              <a:rPr lang="en-GB" dirty="0"/>
              <a:t>Ambassador presentations and elections – to be held on Monday 23rd September</a:t>
            </a:r>
          </a:p>
          <a:p>
            <a:r>
              <a:rPr lang="en-GB" dirty="0"/>
              <a:t>Memory sticks in by Wednesday 18th September</a:t>
            </a:r>
          </a:p>
          <a:p>
            <a:r>
              <a:rPr lang="en-GB" dirty="0" err="1"/>
              <a:t>Liddington</a:t>
            </a:r>
            <a:r>
              <a:rPr lang="en-GB" dirty="0"/>
              <a:t> PGL residential  Friday June 20th to Monday June 23rd.</a:t>
            </a:r>
          </a:p>
          <a:p>
            <a:r>
              <a:rPr lang="en-GB" dirty="0"/>
              <a:t>Prefects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7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83568" y="-17140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6000" b="1" dirty="0"/>
              <a:t>Positive Language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760251"/>
              </p:ext>
            </p:extLst>
          </p:nvPr>
        </p:nvGraphicFramePr>
        <p:xfrm>
          <a:off x="628650" y="908720"/>
          <a:ext cx="7886700" cy="4128651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Fixed Mind-set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Growth Mind-set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I’m not good at this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What am I missing?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My work is good enough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Is this really my best work?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This is too hard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This may take time and effort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I'm not as good as him /her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I'm going to ask them for help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Compared to the rest of the group / year I’m rubbish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I’m going to try and improve my previous score.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2" name="B979A8C3-441E-4825-98DF-23E592F5E8C0" descr="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8384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Read with your child daily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Spellings tested every Monday. They will be sent home in a half termly block. Activities will be on Spelling Shed.</a:t>
            </a:r>
          </a:p>
          <a:p>
            <a:r>
              <a:rPr lang="en-GB" dirty="0"/>
              <a:t>Grammar each </a:t>
            </a:r>
            <a:r>
              <a:rPr lang="en-GB"/>
              <a:t>week- Mondays</a:t>
            </a:r>
            <a:endParaRPr lang="en-GB" dirty="0"/>
          </a:p>
          <a:p>
            <a:r>
              <a:rPr lang="en-GB" dirty="0">
                <a:latin typeface="Palatino Linotype" panose="02040502050505030304" pitchFamily="18" charset="0"/>
              </a:rPr>
              <a:t>Maths homework weekly –usually </a:t>
            </a:r>
            <a:r>
              <a:rPr lang="en-GB" dirty="0" err="1">
                <a:latin typeface="Palatino Linotype" panose="02040502050505030304" pitchFamily="18" charset="0"/>
              </a:rPr>
              <a:t>Mymaths</a:t>
            </a:r>
            <a:r>
              <a:rPr lang="en-GB" dirty="0">
                <a:latin typeface="Palatino Linotype" panose="02040502050505030304" pitchFamily="18" charset="0"/>
              </a:rPr>
              <a:t> - Fridays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Times Tables – children must know all times table facts up to 12 x 12.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related homework after Christmas</a:t>
            </a:r>
          </a:p>
        </p:txBody>
      </p:sp>
    </p:spTree>
    <p:extLst>
      <p:ext uri="{BB962C8B-B14F-4D97-AF65-F5344CB8AC3E}">
        <p14:creationId xmlns:p14="http://schemas.microsoft.com/office/powerpoint/2010/main" val="146038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630</Words>
  <Application>Microsoft Office PowerPoint</Application>
  <PresentationFormat>On-screen Show (4:3)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 Linotype</vt:lpstr>
      <vt:lpstr>Office Theme</vt:lpstr>
      <vt:lpstr>Welcome to Year 6  </vt:lpstr>
      <vt:lpstr>Year 6 is special!</vt:lpstr>
      <vt:lpstr>Who are we? </vt:lpstr>
      <vt:lpstr>Routines</vt:lpstr>
      <vt:lpstr>Organisation/SATs</vt:lpstr>
      <vt:lpstr>PowerPoint Presentation</vt:lpstr>
      <vt:lpstr>Other Information</vt:lpstr>
      <vt:lpstr>Positive Language</vt:lpstr>
      <vt:lpstr>Homework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Corcoran, Stephen</dc:creator>
  <cp:lastModifiedBy>Emma Saunders</cp:lastModifiedBy>
  <cp:revision>69</cp:revision>
  <cp:lastPrinted>2021-09-07T14:29:47Z</cp:lastPrinted>
  <dcterms:created xsi:type="dcterms:W3CDTF">2015-07-01T16:19:46Z</dcterms:created>
  <dcterms:modified xsi:type="dcterms:W3CDTF">2024-09-03T15:06:11Z</dcterms:modified>
</cp:coreProperties>
</file>