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83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08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4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00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0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5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3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3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55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21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96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40DE7-8EAC-4F49-B2ED-34DBA2074077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DAE98-E788-4E0C-A7A7-E5F468EA8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40" y="252954"/>
            <a:ext cx="1917507" cy="14317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40" y="2054872"/>
            <a:ext cx="1751253" cy="13134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8797" y="263082"/>
            <a:ext cx="1759292" cy="13167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813" y="3617692"/>
            <a:ext cx="1144409" cy="11444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9936421" y="748145"/>
            <a:ext cx="1856061" cy="14389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0261" y="2502315"/>
            <a:ext cx="2166286" cy="16289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29559" y="3617692"/>
            <a:ext cx="1453213" cy="14359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98063" y="252954"/>
            <a:ext cx="2306542" cy="12685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76177" y="5113871"/>
            <a:ext cx="1790046" cy="13455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84538" y="2001110"/>
            <a:ext cx="1733592" cy="13088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32986" y="2149379"/>
            <a:ext cx="2063294" cy="15512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37377" y="5308434"/>
            <a:ext cx="1764475" cy="132700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88451" y="366657"/>
            <a:ext cx="1603915" cy="20135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18072" y="4762101"/>
            <a:ext cx="1636482" cy="163648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61380" y="5053606"/>
            <a:ext cx="1962594" cy="145502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704605" y="2656244"/>
            <a:ext cx="2121937" cy="161671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609993" y="4219560"/>
            <a:ext cx="1318592" cy="17543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971508" y="4310596"/>
            <a:ext cx="1944949" cy="144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Simporis</dc:creator>
  <cp:lastModifiedBy>Katherine Simporis</cp:lastModifiedBy>
  <cp:revision>1</cp:revision>
  <dcterms:created xsi:type="dcterms:W3CDTF">2024-07-15T13:24:03Z</dcterms:created>
  <dcterms:modified xsi:type="dcterms:W3CDTF">2024-07-15T13:24:47Z</dcterms:modified>
</cp:coreProperties>
</file>