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0" r:id="rId4"/>
    <p:sldId id="271" r:id="rId5"/>
    <p:sldId id="273" r:id="rId6"/>
    <p:sldId id="275" r:id="rId7"/>
    <p:sldId id="276"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87" d="100"/>
          <a:sy n="87" d="100"/>
        </p:scale>
        <p:origin x="26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19720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3214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60100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44122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59573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78368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398164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48092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568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329419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4286A-8FE9-43B0-BC96-67B165DAAAD5}" type="datetimeFigureOut">
              <a:rPr lang="en-GB" smtClean="0"/>
              <a:t>04/07/2024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78897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4286A-8FE9-43B0-BC96-67B165DAAAD5}" type="datetimeFigureOut">
              <a:rPr lang="en-GB" smtClean="0"/>
              <a:t>04/07/2024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75036-AE07-48FF-BD1C-5FC7CA826416}" type="slidenum">
              <a:rPr lang="en-GB" smtClean="0"/>
              <a:t>‹#›</a:t>
            </a:fld>
            <a:endParaRPr lang="en-GB" dirty="0"/>
          </a:p>
        </p:txBody>
      </p:sp>
    </p:spTree>
    <p:extLst>
      <p:ext uri="{BB962C8B-B14F-4D97-AF65-F5344CB8AC3E}">
        <p14:creationId xmlns:p14="http://schemas.microsoft.com/office/powerpoint/2010/main" val="385577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ctrTitle"/>
          </p:nvPr>
        </p:nvSpPr>
        <p:spPr/>
        <p:txBody>
          <a:bodyPr>
            <a:normAutofit/>
          </a:bodyPr>
          <a:lstStyle/>
          <a:p>
            <a:r>
              <a:rPr lang="en-GB" sz="8000" smtClean="0">
                <a:solidFill>
                  <a:schemeClr val="bg1"/>
                </a:solidFill>
                <a:latin typeface="Comic Sans MS" panose="030F0702030302020204" pitchFamily="66" charset="0"/>
              </a:rPr>
              <a:t>Our Christian Values</a:t>
            </a:r>
            <a:endParaRPr lang="en-GB" sz="8000" dirty="0">
              <a:solidFill>
                <a:schemeClr val="bg1"/>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0150" y="0"/>
            <a:ext cx="1415900" cy="1646238"/>
          </a:xfrm>
          <a:prstGeom prst="rect">
            <a:avLst/>
          </a:prstGeom>
        </p:spPr>
      </p:pic>
    </p:spTree>
    <p:extLst>
      <p:ext uri="{BB962C8B-B14F-4D97-AF65-F5344CB8AC3E}">
        <p14:creationId xmlns:p14="http://schemas.microsoft.com/office/powerpoint/2010/main" val="2374127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73838"/>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b="1" dirty="0" smtClean="0">
                <a:ln w="0"/>
                <a:effectLst>
                  <a:outerShdw blurRad="38100" dist="19050" dir="2700000" algn="tl" rotWithShape="0">
                    <a:schemeClr val="dk1">
                      <a:alpha val="40000"/>
                    </a:schemeClr>
                  </a:outerShdw>
                </a:effectLst>
              </a:rPr>
              <a:t>Trust</a:t>
            </a:r>
            <a:endParaRPr lang="en-US" sz="11500" b="1" dirty="0">
              <a:ln w="0"/>
              <a:effectLst>
                <a:outerShdw blurRad="38100" dist="19050" dir="2700000" algn="tl" rotWithShape="0">
                  <a:schemeClr val="dk1">
                    <a:alpha val="40000"/>
                  </a:schemeClr>
                </a:outerShdw>
              </a:effectLst>
            </a:endParaRP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4" name="TextBox 3"/>
          <p:cNvSpPr txBox="1"/>
          <p:nvPr/>
        </p:nvSpPr>
        <p:spPr>
          <a:xfrm>
            <a:off x="1274885" y="4044462"/>
            <a:ext cx="10078914" cy="369332"/>
          </a:xfrm>
          <a:prstGeom prst="rect">
            <a:avLst/>
          </a:prstGeom>
          <a:noFill/>
        </p:spPr>
        <p:txBody>
          <a:bodyPr wrap="square" rtlCol="0">
            <a:spAutoFit/>
          </a:bodyPr>
          <a:lstStyle/>
          <a:p>
            <a:r>
              <a:rPr lang="en-GB" b="1" dirty="0">
                <a:latin typeface="-apple-system"/>
              </a:rPr>
              <a:t>“Do not let your hearts be troubled. Trust in God; trust also in me.” – Jesus Christ</a:t>
            </a:r>
            <a:endParaRPr lang="en-GB" b="1" dirty="0"/>
          </a:p>
        </p:txBody>
      </p:sp>
      <p:sp>
        <p:nvSpPr>
          <p:cNvPr id="5" name="TextBox 4"/>
          <p:cNvSpPr txBox="1"/>
          <p:nvPr/>
        </p:nvSpPr>
        <p:spPr>
          <a:xfrm>
            <a:off x="1389185" y="4739054"/>
            <a:ext cx="8625253" cy="646331"/>
          </a:xfrm>
          <a:prstGeom prst="rect">
            <a:avLst/>
          </a:prstGeom>
          <a:noFill/>
        </p:spPr>
        <p:txBody>
          <a:bodyPr wrap="square" rtlCol="0">
            <a:spAutoFit/>
          </a:bodyPr>
          <a:lstStyle/>
          <a:p>
            <a:r>
              <a:rPr lang="en-GB" b="1" dirty="0" smtClean="0">
                <a:latin typeface="-apple-system"/>
              </a:rPr>
              <a:t>‘‘Whoever </a:t>
            </a:r>
            <a:r>
              <a:rPr lang="en-GB" b="1" dirty="0">
                <a:latin typeface="-apple-system"/>
              </a:rPr>
              <a:t>is careless with the truth in small matters cannot be trusted with important </a:t>
            </a:r>
            <a:r>
              <a:rPr lang="en-GB" b="1" dirty="0" smtClean="0">
                <a:latin typeface="-apple-system"/>
              </a:rPr>
              <a:t>matters.’’-</a:t>
            </a:r>
            <a:r>
              <a:rPr lang="en-GB" b="1" dirty="0">
                <a:latin typeface="-apple-system"/>
              </a:rPr>
              <a:t> Albert </a:t>
            </a:r>
            <a:r>
              <a:rPr lang="en-GB" b="1" dirty="0" smtClean="0">
                <a:latin typeface="-apple-system"/>
              </a:rPr>
              <a:t>Einstein</a:t>
            </a:r>
            <a:endParaRPr lang="en-GB" b="1" dirty="0">
              <a:latin typeface="-apple-system"/>
            </a:endParaRPr>
          </a:p>
        </p:txBody>
      </p:sp>
    </p:spTree>
    <p:extLst>
      <p:ext uri="{BB962C8B-B14F-4D97-AF65-F5344CB8AC3E}">
        <p14:creationId xmlns:p14="http://schemas.microsoft.com/office/powerpoint/2010/main" val="212838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solidFill>
                  <a:schemeClr val="bg1"/>
                </a:solidFill>
                <a:effectLst>
                  <a:outerShdw blurRad="38100" dist="19050" dir="2700000" algn="tl" rotWithShape="0">
                    <a:schemeClr val="dk1">
                      <a:alpha val="40000"/>
                    </a:schemeClr>
                  </a:outerShdw>
                </a:effectLst>
              </a:rPr>
              <a:t>Generosity</a:t>
            </a:r>
            <a:endParaRPr lang="en-US" sz="11500" dirty="0">
              <a:ln w="0"/>
              <a:solidFill>
                <a:schemeClr val="bg1"/>
              </a:solidFill>
              <a:effectLst>
                <a:outerShdw blurRad="38100" dist="19050" dir="2700000" algn="tl" rotWithShape="0">
                  <a:schemeClr val="dk1">
                    <a:alpha val="40000"/>
                  </a:schemeClr>
                </a:outerShdw>
              </a:effectLst>
            </a:endParaRP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4" name="TextBox 3"/>
          <p:cNvSpPr txBox="1"/>
          <p:nvPr/>
        </p:nvSpPr>
        <p:spPr>
          <a:xfrm>
            <a:off x="838200" y="3886200"/>
            <a:ext cx="10108223" cy="923330"/>
          </a:xfrm>
          <a:prstGeom prst="rect">
            <a:avLst/>
          </a:prstGeom>
          <a:noFill/>
        </p:spPr>
        <p:txBody>
          <a:bodyPr wrap="square" rtlCol="0">
            <a:spAutoFit/>
          </a:bodyPr>
          <a:lstStyle/>
          <a:p>
            <a:pPr fontAlgn="base"/>
            <a:r>
              <a:rPr lang="en-GB" b="1" dirty="0"/>
              <a:t>"Generosity is the most natural outward expression of an inner attitude of compassion and loving-kindness."</a:t>
            </a:r>
          </a:p>
          <a:p>
            <a:pPr fontAlgn="base"/>
            <a:r>
              <a:rPr lang="en-GB" b="1" dirty="0"/>
              <a:t>- Dalai Lama</a:t>
            </a:r>
          </a:p>
        </p:txBody>
      </p:sp>
      <p:sp>
        <p:nvSpPr>
          <p:cNvPr id="5" name="TextBox 4"/>
          <p:cNvSpPr txBox="1"/>
          <p:nvPr/>
        </p:nvSpPr>
        <p:spPr>
          <a:xfrm>
            <a:off x="949569" y="5231423"/>
            <a:ext cx="9214339" cy="646331"/>
          </a:xfrm>
          <a:prstGeom prst="rect">
            <a:avLst/>
          </a:prstGeom>
          <a:noFill/>
        </p:spPr>
        <p:txBody>
          <a:bodyPr wrap="square" rtlCol="0">
            <a:spAutoFit/>
          </a:bodyPr>
          <a:lstStyle/>
          <a:p>
            <a:r>
              <a:rPr lang="en-GB" b="1" dirty="0"/>
              <a:t>“That's what I consider true generosity: You give your all and yet you always feel as if it costs you nothing.” </a:t>
            </a:r>
            <a:r>
              <a:rPr lang="en-GB" b="1" i="1" dirty="0"/>
              <a:t>—Simone de Beauvoir</a:t>
            </a:r>
            <a:endParaRPr lang="en-GB" b="1" dirty="0"/>
          </a:p>
        </p:txBody>
      </p:sp>
    </p:spTree>
    <p:extLst>
      <p:ext uri="{BB962C8B-B14F-4D97-AF65-F5344CB8AC3E}">
        <p14:creationId xmlns:p14="http://schemas.microsoft.com/office/powerpoint/2010/main" val="32356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1677"/>
          </a:xfrm>
          <a:prstGeom prst="rect">
            <a:avLst/>
          </a:prstGeom>
        </p:spPr>
      </p:pic>
      <p:sp>
        <p:nvSpPr>
          <p:cNvPr id="3" name="Rectangle 2"/>
          <p:cNvSpPr/>
          <p:nvPr/>
        </p:nvSpPr>
        <p:spPr>
          <a:xfrm>
            <a:off x="838200" y="1885882"/>
            <a:ext cx="10515599" cy="3631763"/>
          </a:xfrm>
          <a:prstGeom prst="rect">
            <a:avLst/>
          </a:prstGeom>
          <a:noFill/>
        </p:spPr>
        <p:txBody>
          <a:bodyPr wrap="square" lIns="91440" tIns="45720" rIns="91440" bIns="45720">
            <a:spAutoFit/>
          </a:bodyPr>
          <a:lstStyle/>
          <a:p>
            <a:pPr algn="ctr"/>
            <a:r>
              <a:rPr lang="en-US" sz="11500" dirty="0" smtClean="0">
                <a:ln w="0"/>
                <a:solidFill>
                  <a:schemeClr val="bg1"/>
                </a:solidFill>
                <a:effectLst>
                  <a:outerShdw blurRad="38100" dist="19050" dir="2700000" algn="tl" rotWithShape="0">
                    <a:schemeClr val="dk1">
                      <a:alpha val="40000"/>
                    </a:schemeClr>
                  </a:outerShdw>
                </a:effectLst>
              </a:rPr>
              <a:t>Respect and Reverence</a:t>
            </a: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4" name="TextBox 3"/>
          <p:cNvSpPr txBox="1"/>
          <p:nvPr/>
        </p:nvSpPr>
        <p:spPr>
          <a:xfrm>
            <a:off x="1292469" y="5213838"/>
            <a:ext cx="10506808" cy="1477328"/>
          </a:xfrm>
          <a:prstGeom prst="rect">
            <a:avLst/>
          </a:prstGeom>
          <a:noFill/>
        </p:spPr>
        <p:txBody>
          <a:bodyPr wrap="square" rtlCol="0">
            <a:spAutoFit/>
          </a:bodyPr>
          <a:lstStyle/>
          <a:p>
            <a:r>
              <a:rPr lang="en-GB" dirty="0" smtClean="0">
                <a:solidFill>
                  <a:schemeClr val="bg1"/>
                </a:solidFill>
              </a:rPr>
              <a:t>‘Even </a:t>
            </a:r>
            <a:r>
              <a:rPr lang="en-GB" dirty="0">
                <a:solidFill>
                  <a:schemeClr val="bg1"/>
                </a:solidFill>
              </a:rPr>
              <a:t>the weakest and most vulnerable, the sick, the old, the unborn and the poor, are masterpieces of God's creation, made in his own image, destined to live for ever, and deserving of the utmost reverence and respect</a:t>
            </a:r>
            <a:r>
              <a:rPr lang="en-GB" dirty="0" smtClean="0">
                <a:solidFill>
                  <a:schemeClr val="bg1"/>
                </a:solidFill>
              </a:rPr>
              <a:t>.’</a:t>
            </a:r>
            <a:endParaRPr lang="en-GB" dirty="0">
              <a:solidFill>
                <a:schemeClr val="bg1"/>
              </a:solidFill>
            </a:endParaRPr>
          </a:p>
          <a:p>
            <a:r>
              <a:rPr lang="en-GB" dirty="0">
                <a:solidFill>
                  <a:schemeClr val="bg1"/>
                </a:solidFill>
              </a:rPr>
              <a:t>Pope </a:t>
            </a:r>
            <a:r>
              <a:rPr lang="en-GB" dirty="0" smtClean="0">
                <a:solidFill>
                  <a:schemeClr val="bg1"/>
                </a:solidFill>
              </a:rPr>
              <a:t>Francis</a:t>
            </a:r>
          </a:p>
          <a:p>
            <a:endParaRPr lang="en-GB" dirty="0">
              <a:solidFill>
                <a:schemeClr val="bg1"/>
              </a:solidFill>
            </a:endParaRPr>
          </a:p>
          <a:p>
            <a:endParaRPr lang="en-GB" dirty="0">
              <a:solidFill>
                <a:schemeClr val="bg1"/>
              </a:solidFill>
            </a:endParaRPr>
          </a:p>
        </p:txBody>
      </p:sp>
      <p:sp>
        <p:nvSpPr>
          <p:cNvPr id="5" name="TextBox 4"/>
          <p:cNvSpPr txBox="1"/>
          <p:nvPr/>
        </p:nvSpPr>
        <p:spPr>
          <a:xfrm>
            <a:off x="1266092" y="6217424"/>
            <a:ext cx="10061330" cy="369332"/>
          </a:xfrm>
          <a:prstGeom prst="rect">
            <a:avLst/>
          </a:prstGeom>
          <a:noFill/>
        </p:spPr>
        <p:txBody>
          <a:bodyPr wrap="square" rtlCol="0">
            <a:spAutoFit/>
          </a:bodyPr>
          <a:lstStyle/>
          <a:p>
            <a:r>
              <a:rPr lang="en-GB" dirty="0" smtClean="0">
                <a:solidFill>
                  <a:schemeClr val="bg1"/>
                </a:solidFill>
              </a:rPr>
              <a:t>‘I </a:t>
            </a:r>
            <a:r>
              <a:rPr lang="en-GB" dirty="0">
                <a:solidFill>
                  <a:schemeClr val="bg1"/>
                </a:solidFill>
              </a:rPr>
              <a:t>love making new friends and I respect people for a lot of different </a:t>
            </a:r>
            <a:r>
              <a:rPr lang="en-GB" dirty="0" smtClean="0">
                <a:solidFill>
                  <a:schemeClr val="bg1"/>
                </a:solidFill>
              </a:rPr>
              <a:t>reasons.’ Taylor </a:t>
            </a:r>
            <a:r>
              <a:rPr lang="en-GB" dirty="0">
                <a:solidFill>
                  <a:schemeClr val="bg1"/>
                </a:solidFill>
              </a:rPr>
              <a:t>Swift</a:t>
            </a:r>
          </a:p>
        </p:txBody>
      </p:sp>
    </p:spTree>
    <p:extLst>
      <p:ext uri="{BB962C8B-B14F-4D97-AF65-F5344CB8AC3E}">
        <p14:creationId xmlns:p14="http://schemas.microsoft.com/office/powerpoint/2010/main" val="2507655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1677"/>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smtClean="0">
                <a:ln w="0"/>
                <a:effectLst>
                  <a:outerShdw blurRad="38100" dist="19050" dir="2700000" algn="tl" rotWithShape="0">
                    <a:schemeClr val="dk1">
                      <a:alpha val="40000"/>
                    </a:schemeClr>
                  </a:outerShdw>
                </a:effectLst>
              </a:rPr>
              <a:t>Wisdom</a:t>
            </a:r>
            <a:endParaRPr lang="en-US" sz="11500" dirty="0">
              <a:ln w="0"/>
              <a:effectLst>
                <a:outerShdw blurRad="38100" dist="19050" dir="2700000" algn="tl" rotWithShape="0">
                  <a:schemeClr val="dk1">
                    <a:alpha val="40000"/>
                  </a:schemeClr>
                </a:outerShdw>
              </a:effectLst>
            </a:endParaRP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4" name="TextBox 3"/>
          <p:cNvSpPr txBox="1"/>
          <p:nvPr/>
        </p:nvSpPr>
        <p:spPr>
          <a:xfrm>
            <a:off x="473318" y="4376473"/>
            <a:ext cx="11245361" cy="923330"/>
          </a:xfrm>
          <a:prstGeom prst="rect">
            <a:avLst/>
          </a:prstGeom>
          <a:noFill/>
        </p:spPr>
        <p:txBody>
          <a:bodyPr wrap="square" rtlCol="0">
            <a:spAutoFit/>
          </a:bodyPr>
          <a:lstStyle/>
          <a:p>
            <a:r>
              <a:rPr lang="en-GB" dirty="0" smtClean="0">
                <a:solidFill>
                  <a:schemeClr val="bg1"/>
                </a:solidFill>
              </a:rPr>
              <a:t>‘Who </a:t>
            </a:r>
            <a:r>
              <a:rPr lang="en-GB" dirty="0">
                <a:solidFill>
                  <a:schemeClr val="bg1"/>
                </a:solidFill>
              </a:rPr>
              <a:t>is wise and understanding among you? Let them show it by their good life, by deeds done in the humility that comes from wisdom</a:t>
            </a:r>
            <a:r>
              <a:rPr lang="en-GB" dirty="0" smtClean="0">
                <a:solidFill>
                  <a:schemeClr val="bg1"/>
                </a:solidFill>
              </a:rPr>
              <a:t>.’ </a:t>
            </a:r>
            <a:r>
              <a:rPr lang="en-GB" dirty="0">
                <a:solidFill>
                  <a:schemeClr val="bg1"/>
                </a:solidFill>
              </a:rPr>
              <a:t>James 3:13</a:t>
            </a:r>
          </a:p>
          <a:p>
            <a:endParaRPr lang="en-GB" dirty="0">
              <a:solidFill>
                <a:schemeClr val="bg1"/>
              </a:solidFill>
            </a:endParaRPr>
          </a:p>
        </p:txBody>
      </p:sp>
      <p:sp>
        <p:nvSpPr>
          <p:cNvPr id="5" name="TextBox 4"/>
          <p:cNvSpPr txBox="1"/>
          <p:nvPr/>
        </p:nvSpPr>
        <p:spPr>
          <a:xfrm>
            <a:off x="1688123" y="5106243"/>
            <a:ext cx="11129594" cy="646331"/>
          </a:xfrm>
          <a:prstGeom prst="rect">
            <a:avLst/>
          </a:prstGeom>
          <a:noFill/>
        </p:spPr>
        <p:txBody>
          <a:bodyPr wrap="square" rtlCol="0">
            <a:spAutoFit/>
          </a:bodyPr>
          <a:lstStyle/>
          <a:p>
            <a:r>
              <a:rPr lang="en-GB" dirty="0">
                <a:solidFill>
                  <a:schemeClr val="bg1"/>
                </a:solidFill>
              </a:rPr>
              <a:t>“Don't Gain The World &amp; Lose Your Soul, Wisdom Is Better Than Silver Or Gold.”</a:t>
            </a:r>
          </a:p>
          <a:p>
            <a:r>
              <a:rPr lang="en-GB" dirty="0">
                <a:solidFill>
                  <a:schemeClr val="bg1"/>
                </a:solidFill>
              </a:rPr>
              <a:t>― Bob Marley</a:t>
            </a:r>
          </a:p>
        </p:txBody>
      </p:sp>
    </p:spTree>
    <p:extLst>
      <p:ext uri="{BB962C8B-B14F-4D97-AF65-F5344CB8AC3E}">
        <p14:creationId xmlns:p14="http://schemas.microsoft.com/office/powerpoint/2010/main" val="299455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561" y="3747930"/>
            <a:ext cx="2914876" cy="2914876"/>
          </a:xfrm>
          <a:prstGeom prst="rect">
            <a:avLst/>
          </a:prstGeom>
        </p:spPr>
      </p:pic>
      <p:sp>
        <p:nvSpPr>
          <p:cNvPr id="2" name="Title 1"/>
          <p:cNvSpPr>
            <a:spLocks noGrp="1"/>
          </p:cNvSpPr>
          <p:nvPr>
            <p:ph type="title"/>
          </p:nvPr>
        </p:nvSpPr>
        <p:spPr/>
        <p:txBody>
          <a:bodyPr>
            <a:normAutofit fontScale="90000"/>
          </a:bodyPr>
          <a:lstStyle/>
          <a:p>
            <a:pPr algn="ctr"/>
            <a:r>
              <a:rPr lang="en-GB" sz="6000" dirty="0"/>
              <a:t>We are thinking about the Christian value of:</a:t>
            </a:r>
          </a:p>
        </p:txBody>
      </p:sp>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a:ln w="0"/>
                <a:effectLst>
                  <a:outerShdw blurRad="38100" dist="19050" dir="2700000" algn="tl" rotWithShape="0">
                    <a:schemeClr val="dk1">
                      <a:alpha val="40000"/>
                    </a:schemeClr>
                  </a:outerShdw>
                </a:effectLst>
              </a:rPr>
              <a:t>Responsibility</a:t>
            </a:r>
          </a:p>
        </p:txBody>
      </p:sp>
      <p:sp>
        <p:nvSpPr>
          <p:cNvPr id="5" name="TextBox 4"/>
          <p:cNvSpPr txBox="1"/>
          <p:nvPr/>
        </p:nvSpPr>
        <p:spPr>
          <a:xfrm>
            <a:off x="480646" y="5416062"/>
            <a:ext cx="4478216" cy="830997"/>
          </a:xfrm>
          <a:prstGeom prst="rect">
            <a:avLst/>
          </a:prstGeom>
          <a:noFill/>
        </p:spPr>
        <p:txBody>
          <a:bodyPr wrap="square" rtlCol="0">
            <a:spAutoFit/>
          </a:bodyPr>
          <a:lstStyle/>
          <a:p>
            <a:r>
              <a:rPr lang="en-GB" sz="2400" dirty="0"/>
              <a:t>‘The price of greatness is responsibility.’ Winston Churchill</a:t>
            </a:r>
          </a:p>
        </p:txBody>
      </p:sp>
      <p:sp>
        <p:nvSpPr>
          <p:cNvPr id="6" name="TextBox 5"/>
          <p:cNvSpPr txBox="1"/>
          <p:nvPr/>
        </p:nvSpPr>
        <p:spPr>
          <a:xfrm>
            <a:off x="7553437" y="5416062"/>
            <a:ext cx="4146194" cy="1200329"/>
          </a:xfrm>
          <a:prstGeom prst="rect">
            <a:avLst/>
          </a:prstGeom>
          <a:noFill/>
        </p:spPr>
        <p:txBody>
          <a:bodyPr wrap="square" rtlCol="0">
            <a:spAutoFit/>
          </a:bodyPr>
          <a:lstStyle/>
          <a:p>
            <a:r>
              <a:rPr lang="en-GB" sz="2400" dirty="0"/>
              <a:t>‘And surely I am with you always to the very end of the age.’ Matthew 28:20</a:t>
            </a:r>
          </a:p>
        </p:txBody>
      </p:sp>
    </p:spTree>
    <p:extLst>
      <p:ext uri="{BB962C8B-B14F-4D97-AF65-F5344CB8AC3E}">
        <p14:creationId xmlns:p14="http://schemas.microsoft.com/office/powerpoint/2010/main" val="1786309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936" cy="6858001"/>
          </a:xfrm>
          <a:prstGeom prst="rect">
            <a:avLst/>
          </a:prstGeom>
        </p:spPr>
      </p:pic>
      <p:sp>
        <p:nvSpPr>
          <p:cNvPr id="2" name="Title 1"/>
          <p:cNvSpPr>
            <a:spLocks noGrp="1"/>
          </p:cNvSpPr>
          <p:nvPr>
            <p:ph type="title"/>
          </p:nvPr>
        </p:nvSpPr>
        <p:spPr/>
        <p:txBody>
          <a:bodyPr>
            <a:normAutofit fontScale="90000"/>
          </a:bodyPr>
          <a:lstStyle/>
          <a:p>
            <a:pPr algn="ctr"/>
            <a:r>
              <a:rPr lang="en-GB" sz="6000" b="1" dirty="0">
                <a:latin typeface="Comic Sans MS" panose="030F0702030302020204" pitchFamily="66" charset="0"/>
              </a:rPr>
              <a:t>We are thinking about the Christian value of :</a:t>
            </a:r>
            <a:endParaRPr lang="en-GB" sz="6000" dirty="0"/>
          </a:p>
        </p:txBody>
      </p:sp>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a:ln w="0"/>
                <a:effectLst>
                  <a:outerShdw blurRad="38100" dist="19050" dir="2700000" algn="tl" rotWithShape="0">
                    <a:schemeClr val="dk1">
                      <a:alpha val="40000"/>
                    </a:schemeClr>
                  </a:outerShdw>
                </a:effectLst>
              </a:rPr>
              <a:t>Hope</a:t>
            </a:r>
          </a:p>
        </p:txBody>
      </p:sp>
      <p:sp>
        <p:nvSpPr>
          <p:cNvPr id="4" name="TextBox 3"/>
          <p:cNvSpPr txBox="1"/>
          <p:nvPr/>
        </p:nvSpPr>
        <p:spPr>
          <a:xfrm>
            <a:off x="316524" y="5087815"/>
            <a:ext cx="8229600" cy="1384995"/>
          </a:xfrm>
          <a:prstGeom prst="rect">
            <a:avLst/>
          </a:prstGeom>
          <a:noFill/>
        </p:spPr>
        <p:txBody>
          <a:bodyPr wrap="square" rtlCol="0">
            <a:spAutoFit/>
          </a:bodyPr>
          <a:lstStyle/>
          <a:p>
            <a:pPr algn="ctr"/>
            <a:r>
              <a:rPr lang="en-GB" sz="2800" dirty="0"/>
              <a:t>‘’For I know the plans I have for you,’’ declares the Lord, ‘‘Plans to prosper you and not to harm you, plans to give you hope and a future.’’ Jeremiah 29:11</a:t>
            </a:r>
          </a:p>
        </p:txBody>
      </p:sp>
    </p:spTree>
    <p:extLst>
      <p:ext uri="{BB962C8B-B14F-4D97-AF65-F5344CB8AC3E}">
        <p14:creationId xmlns:p14="http://schemas.microsoft.com/office/powerpoint/2010/main" val="3932227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341</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-apple-system</vt:lpstr>
      <vt:lpstr>Arial</vt:lpstr>
      <vt:lpstr>Calibri</vt:lpstr>
      <vt:lpstr>Calibri Light</vt:lpstr>
      <vt:lpstr>Comic Sans MS</vt:lpstr>
      <vt:lpstr>Office Theme</vt:lpstr>
      <vt:lpstr>Our Christian Values</vt:lpstr>
      <vt:lpstr>We are thinking about the Christian value of :</vt:lpstr>
      <vt:lpstr>We are thinking about the Christian value of :</vt:lpstr>
      <vt:lpstr>We are thinking about the Christian value of :</vt:lpstr>
      <vt:lpstr>We are thinking about the Christian value of :</vt:lpstr>
      <vt:lpstr>We are thinking about the Christian value of:</vt:lpstr>
      <vt:lpstr>We are thinking about the Christian value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For The Week</dc:title>
  <dc:creator>Charlie Jooste</dc:creator>
  <cp:lastModifiedBy>esaunders</cp:lastModifiedBy>
  <cp:revision>51</cp:revision>
  <cp:lastPrinted>2022-05-27T13:52:56Z</cp:lastPrinted>
  <dcterms:created xsi:type="dcterms:W3CDTF">2019-01-31T11:43:11Z</dcterms:created>
  <dcterms:modified xsi:type="dcterms:W3CDTF">2024-07-04T10:55:00Z</dcterms:modified>
</cp:coreProperties>
</file>