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9" r:id="rId4"/>
    <p:sldId id="259" r:id="rId5"/>
    <p:sldId id="275" r:id="rId6"/>
    <p:sldId id="284" r:id="rId7"/>
    <p:sldId id="282" r:id="rId8"/>
    <p:sldId id="293" r:id="rId9"/>
    <p:sldId id="294" r:id="rId10"/>
    <p:sldId id="295" r:id="rId11"/>
    <p:sldId id="283" r:id="rId12"/>
    <p:sldId id="296" r:id="rId13"/>
    <p:sldId id="292" r:id="rId14"/>
    <p:sldId id="290" r:id="rId15"/>
    <p:sldId id="266" r:id="rId16"/>
    <p:sldId id="278" r:id="rId17"/>
    <p:sldId id="289" r:id="rId18"/>
    <p:sldId id="288" r:id="rId19"/>
    <p:sldId id="291" r:id="rId20"/>
    <p:sldId id="267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F88303-5908-46C7-8C31-60D793905842}">
          <p14:sldIdLst>
            <p14:sldId id="256"/>
            <p14:sldId id="258"/>
            <p14:sldId id="269"/>
            <p14:sldId id="259"/>
          </p14:sldIdLst>
        </p14:section>
        <p14:section name="Untitled Section" id="{879620DA-0721-46D6-B84E-D91709ECBDF0}">
          <p14:sldIdLst>
            <p14:sldId id="275"/>
            <p14:sldId id="284"/>
            <p14:sldId id="282"/>
            <p14:sldId id="293"/>
            <p14:sldId id="294"/>
            <p14:sldId id="295"/>
            <p14:sldId id="283"/>
            <p14:sldId id="296"/>
            <p14:sldId id="292"/>
            <p14:sldId id="290"/>
            <p14:sldId id="266"/>
            <p14:sldId id="278"/>
            <p14:sldId id="289"/>
            <p14:sldId id="288"/>
            <p14:sldId id="291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>
        <p:scale>
          <a:sx n="72" d="100"/>
          <a:sy n="72" d="100"/>
        </p:scale>
        <p:origin x="-18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B23B-A336-49E3-82FF-4BE36CBA66F7}" type="datetimeFigureOut">
              <a:rPr lang="en-GB" smtClean="0"/>
              <a:t>03/10/2019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97E4-B913-4DF6-9D48-E01AA79DD9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79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9CF72-777C-4748-96D2-3EB39392216D}" type="datetimeFigureOut">
              <a:rPr lang="en-GB" smtClean="0"/>
              <a:t>03/10/2019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78853-E675-43E2-A422-BE031D9655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8853-E675-43E2-A422-BE031D96552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23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B380-6505-4A30-984F-FA8259F1E464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CC7-CD23-4550-8BAB-F2608CB621F6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84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9631-3E7D-48F0-8591-B3E5724F87C8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7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4AA5-E06B-4080-9B6C-551531606C08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1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1129-BA20-48DC-8244-E762E3AFCC54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46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830-CE8D-4D80-A317-9C77E2EBC93F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7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AF4D-7913-43B6-966F-FB2C293B5DA8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9F96-1CDE-46B0-870B-62EA6C5B1CC8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0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6908-D218-4C36-BF73-24DA0ACA76F8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4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D96F-3282-4993-B34D-69C30AFA017D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5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DDC9-D90B-4A01-B1FC-5E062CA28ABC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4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0C60-08D2-4F36-B1CA-647DFD5BB7ED}" type="datetime1">
              <a:rPr lang="en-GB" smtClean="0"/>
              <a:t>03/10/2019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9570-1100-4913-A395-F9A17DFC50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9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smtClean="0"/>
              <a:t>KS2</a:t>
            </a:r>
            <a:br>
              <a:rPr lang="en-GB" sz="5400" b="1" dirty="0" smtClean="0"/>
            </a:br>
            <a:r>
              <a:rPr lang="en-GB" sz="5400" b="1" dirty="0" smtClean="0"/>
              <a:t>Harvest Celebration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70000" lnSpcReduction="20000"/>
          </a:bodyPr>
          <a:lstStyle/>
          <a:p>
            <a:r>
              <a:rPr lang="en-GB" sz="3900" b="1" dirty="0" smtClean="0">
                <a:solidFill>
                  <a:schemeClr val="tx1"/>
                </a:solidFill>
              </a:rPr>
              <a:t>Thursday 3</a:t>
            </a:r>
            <a:r>
              <a:rPr lang="en-GB" sz="39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3900" b="1" dirty="0" smtClean="0">
                <a:solidFill>
                  <a:schemeClr val="tx1"/>
                </a:solidFill>
              </a:rPr>
              <a:t> October </a:t>
            </a:r>
          </a:p>
          <a:p>
            <a:r>
              <a:rPr lang="en-GB" sz="3900" b="1" dirty="0" smtClean="0">
                <a:solidFill>
                  <a:schemeClr val="tx1"/>
                </a:solidFill>
              </a:rPr>
              <a:t>10:30am</a:t>
            </a:r>
          </a:p>
          <a:p>
            <a:endParaRPr lang="en-GB" sz="3500" b="1" dirty="0" smtClean="0">
              <a:solidFill>
                <a:schemeClr val="tx1"/>
              </a:solidFill>
            </a:endParaRPr>
          </a:p>
          <a:p>
            <a:r>
              <a:rPr lang="en-GB" sz="3900" b="1" dirty="0" smtClean="0">
                <a:solidFill>
                  <a:schemeClr val="tx1"/>
                </a:solidFill>
              </a:rPr>
              <a:t>“And sow fields and plant vineyards, And gather a fruitful harvest.”  Psalms 107:37</a:t>
            </a:r>
          </a:p>
          <a:p>
            <a:endParaRPr lang="en-GB" sz="4000" b="1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3" y="260648"/>
            <a:ext cx="1603248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0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Factual Harvest Reading</a:t>
            </a:r>
            <a:br>
              <a:rPr lang="en-GB" dirty="0" smtClean="0"/>
            </a:br>
            <a:r>
              <a:rPr lang="en-GB" dirty="0" smtClean="0"/>
              <a:t>Year 3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01576"/>
            <a:ext cx="4693873" cy="30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92088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smtClean="0"/>
              <a:t>     </a:t>
            </a:r>
            <a:endParaRPr lang="en-US" sz="3200" b="1" dirty="0"/>
          </a:p>
          <a:p>
            <a:r>
              <a:rPr lang="en-US" sz="3200" b="1" dirty="0"/>
              <a:t>Harvest </a:t>
            </a:r>
            <a:r>
              <a:rPr lang="en-US" sz="3200" b="1" dirty="0" smtClean="0"/>
              <a:t>Prayers read by all years</a:t>
            </a:r>
          </a:p>
          <a:p>
            <a:endParaRPr lang="en-US" sz="3200" b="1" dirty="0" smtClean="0"/>
          </a:p>
          <a:p>
            <a:r>
              <a:rPr lang="en-US" sz="3200" b="1" dirty="0"/>
              <a:t>Charitable Presentation of Harvest Gifts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4800" b="1" dirty="0"/>
          </a:p>
          <a:p>
            <a:endParaRPr lang="en-GB" sz="2200" i="1" dirty="0"/>
          </a:p>
          <a:p>
            <a:endParaRPr lang="en-GB" sz="2200" dirty="0"/>
          </a:p>
          <a:p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11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5385" r="13416"/>
          <a:stretch/>
        </p:blipFill>
        <p:spPr bwMode="auto">
          <a:xfrm>
            <a:off x="6468120" y="404664"/>
            <a:ext cx="21363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3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Harvest Poems – Year 4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060848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Holy Trinity School Choir Debut</a:t>
            </a:r>
            <a:br>
              <a:rPr lang="en-GB" dirty="0" smtClean="0"/>
            </a:br>
            <a:r>
              <a:rPr lang="en-GB" dirty="0" smtClean="0"/>
              <a:t>“Let’s Harvest”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/>
          <a:lstStyle/>
          <a:p>
            <a:r>
              <a:rPr lang="en-GB" dirty="0" smtClean="0"/>
              <a:t>Written by a local song writer from Brighton – Al Start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47667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Harvest </a:t>
            </a:r>
            <a:r>
              <a:rPr lang="en-GB" sz="3200" b="1" dirty="0" smtClean="0"/>
              <a:t>Readings </a:t>
            </a:r>
            <a:r>
              <a:rPr lang="en-GB" sz="3200" b="1" dirty="0"/>
              <a:t>by Yr. </a:t>
            </a:r>
            <a:r>
              <a:rPr lang="en-GB" sz="3200" b="1" dirty="0" smtClean="0"/>
              <a:t>6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99288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Hymn – Harvest Samba</a:t>
            </a:r>
          </a:p>
          <a:p>
            <a:r>
              <a:rPr lang="en-US" sz="3200" b="1" dirty="0" smtClean="0"/>
              <a:t>4 Bars intro</a:t>
            </a:r>
            <a:endParaRPr lang="en-GB" sz="2200" dirty="0"/>
          </a:p>
          <a:p>
            <a:r>
              <a:rPr lang="en-GB" sz="2400" dirty="0"/>
              <a:t>Cabbages and greens, </a:t>
            </a:r>
          </a:p>
          <a:p>
            <a:r>
              <a:rPr lang="en-GB" sz="2400" dirty="0"/>
              <a:t>Broccoli and beans, </a:t>
            </a:r>
          </a:p>
          <a:p>
            <a:r>
              <a:rPr lang="en-GB" sz="2400" dirty="0"/>
              <a:t>Cauliflower and roasted potatoes, </a:t>
            </a:r>
          </a:p>
          <a:p>
            <a:r>
              <a:rPr lang="en-GB" sz="2400" dirty="0"/>
              <a:t>Taste so good to me!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Apricots and plums, </a:t>
            </a:r>
          </a:p>
          <a:p>
            <a:r>
              <a:rPr lang="en-GB" sz="2400" dirty="0"/>
              <a:t>Ripened in the sun, </a:t>
            </a:r>
          </a:p>
          <a:p>
            <a:r>
              <a:rPr lang="en-GB" sz="2400" dirty="0"/>
              <a:t>Oranges and yellow bananas, </a:t>
            </a:r>
          </a:p>
          <a:p>
            <a:r>
              <a:rPr lang="en-GB" sz="2400" dirty="0"/>
              <a:t>Good for </a:t>
            </a:r>
            <a:r>
              <a:rPr lang="en-GB" sz="2400" dirty="0" smtClean="0"/>
              <a:t>everyone</a:t>
            </a:r>
          </a:p>
          <a:p>
            <a:endParaRPr lang="en-GB" sz="2400" dirty="0" smtClean="0"/>
          </a:p>
          <a:p>
            <a:r>
              <a:rPr lang="en-GB" sz="2400" dirty="0"/>
              <a:t>It’s another Harvest Festival </a:t>
            </a:r>
          </a:p>
          <a:p>
            <a:r>
              <a:rPr lang="en-GB" sz="2400" dirty="0"/>
              <a:t>When we bring our fruit and vegetables, </a:t>
            </a:r>
          </a:p>
          <a:p>
            <a:r>
              <a:rPr lang="en-GB" sz="2400" dirty="0"/>
              <a:t>‘Cause we want to share the best of all </a:t>
            </a:r>
          </a:p>
          <a:p>
            <a:r>
              <a:rPr lang="en-GB" sz="2400" dirty="0"/>
              <a:t>The good things that we’ve been given. </a:t>
            </a:r>
          </a:p>
          <a:p>
            <a:endParaRPr lang="en-GB" sz="2400" dirty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604822" cy="27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692697"/>
            <a:ext cx="63184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another opportunity, </a:t>
            </a:r>
          </a:p>
          <a:p>
            <a:r>
              <a:rPr lang="en-GB" sz="2400" dirty="0"/>
              <a:t>To be grateful for the food we eat, </a:t>
            </a:r>
          </a:p>
          <a:p>
            <a:r>
              <a:rPr lang="en-GB" sz="2400" dirty="0"/>
              <a:t>With a samba celebration to </a:t>
            </a:r>
          </a:p>
          <a:p>
            <a:r>
              <a:rPr lang="en-GB" sz="2400" dirty="0"/>
              <a:t>Say ‘Thank you’ to God the Father. </a:t>
            </a:r>
          </a:p>
          <a:p>
            <a:r>
              <a:rPr lang="en-GB" sz="3200" b="1" dirty="0" smtClean="0"/>
              <a:t>(4 bars)</a:t>
            </a:r>
          </a:p>
          <a:p>
            <a:r>
              <a:rPr lang="en-GB" sz="2400" dirty="0"/>
              <a:t>Golden corn and wheat, </a:t>
            </a:r>
          </a:p>
          <a:p>
            <a:r>
              <a:rPr lang="en-GB" sz="2400" dirty="0"/>
              <a:t>Oats and sugar beet, </a:t>
            </a:r>
          </a:p>
          <a:p>
            <a:r>
              <a:rPr lang="en-GB" sz="2400" dirty="0"/>
              <a:t>Fluffy rice and tasty spaghetti, </a:t>
            </a:r>
          </a:p>
          <a:p>
            <a:r>
              <a:rPr lang="en-GB" sz="2400" dirty="0"/>
              <a:t>Wonderful to eat!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Coffee, cocoa, tea, </a:t>
            </a:r>
          </a:p>
          <a:p>
            <a:r>
              <a:rPr lang="en-GB" sz="2400" dirty="0"/>
              <a:t>Growing </a:t>
            </a:r>
            <a:r>
              <a:rPr lang="en-GB" sz="2400" dirty="0" err="1"/>
              <a:t>nat’rally</a:t>
            </a:r>
            <a:r>
              <a:rPr lang="en-GB" sz="2400" dirty="0"/>
              <a:t>, </a:t>
            </a:r>
          </a:p>
          <a:p>
            <a:r>
              <a:rPr lang="en-GB" sz="2400" dirty="0"/>
              <a:t>Herbal plants and all kinds of spices, </a:t>
            </a:r>
          </a:p>
          <a:p>
            <a:r>
              <a:rPr lang="en-GB" sz="2400" dirty="0"/>
              <a:t>Very nice indeed!</a:t>
            </a:r>
          </a:p>
          <a:p>
            <a:endParaRPr lang="en-GB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3429000"/>
            <a:ext cx="3429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1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33265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another Harvest Festival </a:t>
            </a:r>
          </a:p>
          <a:p>
            <a:r>
              <a:rPr lang="en-GB" sz="2400" dirty="0"/>
              <a:t>When we bring our fruit and vegetables, </a:t>
            </a:r>
          </a:p>
          <a:p>
            <a:r>
              <a:rPr lang="en-GB" sz="2400" dirty="0"/>
              <a:t>‘Cause we want to share the best of all </a:t>
            </a:r>
          </a:p>
          <a:p>
            <a:r>
              <a:rPr lang="en-GB" sz="2400" dirty="0"/>
              <a:t>The good things that we’ve been given. </a:t>
            </a:r>
          </a:p>
          <a:p>
            <a:r>
              <a:rPr lang="en-GB" sz="2400" dirty="0"/>
              <a:t>It’s another opportunity, </a:t>
            </a:r>
          </a:p>
          <a:p>
            <a:r>
              <a:rPr lang="en-GB" sz="2400" dirty="0"/>
              <a:t>To be grateful for the food we eat, </a:t>
            </a:r>
          </a:p>
          <a:p>
            <a:r>
              <a:rPr lang="en-GB" sz="2400" dirty="0"/>
              <a:t>With a samba celebration to </a:t>
            </a:r>
          </a:p>
          <a:p>
            <a:r>
              <a:rPr lang="en-GB" sz="2400" dirty="0"/>
              <a:t>Say ‘Thank you’ to God the Father.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5416"/>
            <a:ext cx="6192688" cy="30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1663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MIDDLE 8 – </a:t>
            </a:r>
            <a:r>
              <a:rPr lang="en-GB" sz="2400" b="1" dirty="0"/>
              <a:t>Once only</a:t>
            </a:r>
          </a:p>
          <a:p>
            <a:r>
              <a:rPr lang="en-GB" sz="2400" dirty="0"/>
              <a:t>Thank you for the harvest, 		Cabbages and greens,</a:t>
            </a:r>
          </a:p>
          <a:p>
            <a:r>
              <a:rPr lang="en-GB" sz="2400" dirty="0"/>
              <a:t>Thank you for your goodness, 	Broccoli and beans,</a:t>
            </a:r>
          </a:p>
          <a:p>
            <a:r>
              <a:rPr lang="en-GB" sz="2400" dirty="0"/>
              <a:t>For all of the fruit and vegetables 	Cauliflower and roasted 					</a:t>
            </a:r>
            <a:r>
              <a:rPr lang="en-GB" sz="2400" dirty="0" smtClean="0"/>
              <a:t>	potatoes</a:t>
            </a:r>
            <a:r>
              <a:rPr lang="en-GB" sz="2400" dirty="0"/>
              <a:t>, </a:t>
            </a:r>
          </a:p>
          <a:p>
            <a:r>
              <a:rPr lang="en-GB" sz="2400" dirty="0"/>
              <a:t>And the wonderful things that grow. 	Taste so good to me! </a:t>
            </a:r>
          </a:p>
          <a:p>
            <a:r>
              <a:rPr lang="en-GB" sz="2400" dirty="0"/>
              <a:t>Thank you for the harvest, </a:t>
            </a:r>
          </a:p>
          <a:p>
            <a:r>
              <a:rPr lang="en-GB" sz="2400" dirty="0"/>
              <a:t>Thank you for your goodness, 	Apricots and plums,</a:t>
            </a:r>
          </a:p>
          <a:p>
            <a:r>
              <a:rPr lang="en-GB" sz="2400" dirty="0"/>
              <a:t>For all of the fruit and vegetable	Ripened in the sun,</a:t>
            </a:r>
          </a:p>
          <a:p>
            <a:r>
              <a:rPr lang="en-GB" sz="2400" dirty="0"/>
              <a:t>And the wonderful things that grow. 	Oranges and yellow 						</a:t>
            </a:r>
            <a:r>
              <a:rPr lang="en-GB" sz="2400" dirty="0" smtClean="0"/>
              <a:t>	bananas</a:t>
            </a:r>
            <a:r>
              <a:rPr lang="en-GB" sz="2400" dirty="0"/>
              <a:t>,</a:t>
            </a:r>
          </a:p>
          <a:p>
            <a:r>
              <a:rPr lang="en-GB" sz="2400" dirty="0"/>
              <a:t>(ALL TOGETHER FIRST TIME)		Good for everyone!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5" y="5157192"/>
            <a:ext cx="2040226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5157191"/>
            <a:ext cx="1653698" cy="1238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13737"/>
            <a:ext cx="1800200" cy="1182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81" y="5213737"/>
            <a:ext cx="1638883" cy="12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332657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another Harvest Festival </a:t>
            </a:r>
          </a:p>
          <a:p>
            <a:r>
              <a:rPr lang="en-GB" sz="2400" dirty="0"/>
              <a:t>When we bring our fruit and vegetables, </a:t>
            </a:r>
          </a:p>
          <a:p>
            <a:r>
              <a:rPr lang="en-GB" sz="2400" dirty="0"/>
              <a:t>‘Cause we want to share the best of all </a:t>
            </a:r>
          </a:p>
          <a:p>
            <a:r>
              <a:rPr lang="en-GB" sz="2400" dirty="0"/>
              <a:t>The good things that we’ve been given. </a:t>
            </a:r>
          </a:p>
          <a:p>
            <a:r>
              <a:rPr lang="en-GB" sz="2400" dirty="0"/>
              <a:t>It’s another opportunity, </a:t>
            </a:r>
          </a:p>
          <a:p>
            <a:r>
              <a:rPr lang="en-GB" sz="2400" dirty="0"/>
              <a:t>To be grateful for the food we eat, </a:t>
            </a:r>
          </a:p>
          <a:p>
            <a:r>
              <a:rPr lang="en-GB" sz="2400" dirty="0"/>
              <a:t>With a samba celebration to </a:t>
            </a:r>
          </a:p>
          <a:p>
            <a:r>
              <a:rPr lang="en-GB" sz="2400" dirty="0"/>
              <a:t>Say ‘Thank you’ to God the Father. </a:t>
            </a:r>
          </a:p>
          <a:p>
            <a:r>
              <a:rPr lang="en-GB" sz="2400" dirty="0"/>
              <a:t>….. God the Father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657600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20689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Welcome  </a:t>
            </a:r>
            <a:r>
              <a:rPr lang="en-US" sz="3200" b="1" dirty="0"/>
              <a:t>- Revd. </a:t>
            </a:r>
            <a:r>
              <a:rPr lang="en-US" sz="3200" b="1" dirty="0" smtClean="0"/>
              <a:t>Michael</a:t>
            </a:r>
          </a:p>
          <a:p>
            <a:endParaRPr lang="en-US" sz="3200" b="1" dirty="0" smtClean="0"/>
          </a:p>
          <a:p>
            <a:r>
              <a:rPr lang="en-GB" sz="3200" b="1" dirty="0" smtClean="0"/>
              <a:t>Hymn - The </a:t>
            </a:r>
            <a:r>
              <a:rPr lang="en-GB" sz="3200" b="1" dirty="0"/>
              <a:t>Harvest Song </a:t>
            </a:r>
            <a:endParaRPr lang="en-GB" sz="3200" b="1" dirty="0" smtClean="0"/>
          </a:p>
          <a:p>
            <a:r>
              <a:rPr lang="en-GB" sz="2400" b="1" dirty="0" smtClean="0"/>
              <a:t>8 Bars intro</a:t>
            </a:r>
            <a:endParaRPr lang="en-GB" sz="2400" b="1" dirty="0"/>
          </a:p>
          <a:p>
            <a:r>
              <a:rPr lang="en-GB" sz="2400" dirty="0" smtClean="0"/>
              <a:t>1. There </a:t>
            </a:r>
            <a:r>
              <a:rPr lang="en-GB" sz="2400" dirty="0"/>
              <a:t>is a farmer who stands in his fields,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he sees all the work to be done. </a:t>
            </a:r>
            <a:endParaRPr lang="en-GB" sz="2400" dirty="0" smtClean="0"/>
          </a:p>
          <a:p>
            <a:r>
              <a:rPr lang="en-GB" sz="2400" dirty="0" smtClean="0"/>
              <a:t>He </a:t>
            </a:r>
            <a:r>
              <a:rPr lang="en-GB" sz="2400" dirty="0"/>
              <a:t>has been watching for many a month, </a:t>
            </a:r>
            <a:endParaRPr lang="en-GB" sz="2400" dirty="0" smtClean="0"/>
          </a:p>
          <a:p>
            <a:r>
              <a:rPr lang="en-GB" sz="2400" dirty="0" smtClean="0"/>
              <a:t>He’s </a:t>
            </a:r>
            <a:r>
              <a:rPr lang="en-GB" sz="2400" dirty="0"/>
              <a:t>been waiting for this day to come.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There’s a song to sing as the harvest comes in, </a:t>
            </a:r>
            <a:endParaRPr lang="en-GB" sz="2400" dirty="0" smtClean="0"/>
          </a:p>
          <a:p>
            <a:r>
              <a:rPr lang="en-GB" sz="2400" dirty="0" smtClean="0"/>
              <a:t>To </a:t>
            </a:r>
            <a:r>
              <a:rPr lang="en-GB" sz="2400" dirty="0"/>
              <a:t>the One who gives sunshine and rain. </a:t>
            </a:r>
            <a:endParaRPr lang="en-GB" sz="2400" dirty="0" smtClean="0"/>
          </a:p>
          <a:p>
            <a:r>
              <a:rPr lang="en-GB" sz="2400" dirty="0" smtClean="0"/>
              <a:t>Let </a:t>
            </a:r>
            <a:r>
              <a:rPr lang="en-GB" sz="2400" dirty="0"/>
              <a:t>us all join in with a thank-offering </a:t>
            </a:r>
            <a:endParaRPr lang="en-GB" sz="2400" dirty="0" smtClean="0"/>
          </a:p>
          <a:p>
            <a:r>
              <a:rPr lang="en-GB" sz="2400" dirty="0" smtClean="0"/>
              <a:t>For</a:t>
            </a:r>
            <a:r>
              <a:rPr lang="en-GB" sz="2400" dirty="0"/>
              <a:t> </a:t>
            </a:r>
            <a:r>
              <a:rPr lang="en-GB" sz="2400" dirty="0" smtClean="0"/>
              <a:t>the </a:t>
            </a:r>
            <a:r>
              <a:rPr lang="en-GB" sz="2400" dirty="0"/>
              <a:t>harvest that’s gathered again. </a:t>
            </a:r>
            <a:endParaRPr lang="en-GB" sz="2200" dirty="0"/>
          </a:p>
          <a:p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168352" cy="2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9208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endParaRPr lang="en-GB" sz="2400" dirty="0"/>
          </a:p>
          <a:p>
            <a:pPr algn="ctr"/>
            <a:endParaRPr lang="en-US" sz="3200" dirty="0" smtClean="0"/>
          </a:p>
          <a:p>
            <a:endParaRPr lang="en-GB" sz="2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55576" y="2321004"/>
            <a:ext cx="7848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200" b="1" dirty="0" smtClean="0"/>
              <a:t>Blessing </a:t>
            </a:r>
            <a:r>
              <a:rPr lang="en-US" sz="3200" b="1" dirty="0"/>
              <a:t>by </a:t>
            </a:r>
            <a:r>
              <a:rPr lang="en-US" sz="3200" b="1" dirty="0" smtClean="0"/>
              <a:t>Revd. Michael</a:t>
            </a:r>
            <a:endParaRPr lang="en-US" sz="3200" b="1" dirty="0"/>
          </a:p>
          <a:p>
            <a:endParaRPr lang="en-GB" sz="2400" b="1" dirty="0"/>
          </a:p>
          <a:p>
            <a:r>
              <a:rPr lang="en-US" sz="2200" b="1" dirty="0"/>
              <a:t>Thank you for joining us today. </a:t>
            </a:r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Thank you to everyone for their generous donations which will support the Family Support Work Charity. </a:t>
            </a:r>
            <a:endParaRPr lang="en-US" sz="2200" b="1" dirty="0"/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23" y="332656"/>
            <a:ext cx="498348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6102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2. There </a:t>
            </a:r>
            <a:r>
              <a:rPr lang="en-GB" sz="2400" dirty="0"/>
              <a:t>was a time when the fields were prepared,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the good soil was carefully ploughed. </a:t>
            </a:r>
            <a:endParaRPr lang="en-GB" sz="2400" dirty="0" smtClean="0"/>
          </a:p>
          <a:p>
            <a:r>
              <a:rPr lang="en-GB" sz="2400" dirty="0" smtClean="0"/>
              <a:t>Then </a:t>
            </a:r>
            <a:r>
              <a:rPr lang="en-GB" sz="2400" dirty="0"/>
              <a:t>came the day for the farmer to sow And </a:t>
            </a:r>
            <a:r>
              <a:rPr lang="en-GB" sz="2400" dirty="0" smtClean="0"/>
              <a:t>the </a:t>
            </a:r>
            <a:r>
              <a:rPr lang="en-GB" sz="2400" dirty="0"/>
              <a:t>seeds were all scattered around.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There’s a song to sing as the harvest comes in, </a:t>
            </a:r>
            <a:endParaRPr lang="en-GB" sz="2400" dirty="0" smtClean="0"/>
          </a:p>
          <a:p>
            <a:r>
              <a:rPr lang="en-GB" sz="2400" dirty="0" smtClean="0"/>
              <a:t>To </a:t>
            </a:r>
            <a:r>
              <a:rPr lang="en-GB" sz="2400" dirty="0"/>
              <a:t>the One who gives sunshine and rain. </a:t>
            </a:r>
            <a:endParaRPr lang="en-GB" sz="2400" dirty="0" smtClean="0"/>
          </a:p>
          <a:p>
            <a:r>
              <a:rPr lang="en-GB" sz="2400" dirty="0" smtClean="0"/>
              <a:t>Let </a:t>
            </a:r>
            <a:r>
              <a:rPr lang="en-GB" sz="2400" dirty="0"/>
              <a:t>us all join in with a thank-offering </a:t>
            </a:r>
            <a:endParaRPr lang="en-GB" sz="2400" dirty="0" smtClean="0"/>
          </a:p>
          <a:p>
            <a:r>
              <a:rPr lang="en-GB" sz="2400" dirty="0" smtClean="0"/>
              <a:t>For</a:t>
            </a:r>
            <a:r>
              <a:rPr lang="en-GB" sz="2400" dirty="0"/>
              <a:t> </a:t>
            </a:r>
            <a:r>
              <a:rPr lang="en-GB" sz="2400" dirty="0" smtClean="0"/>
              <a:t>the </a:t>
            </a:r>
            <a:r>
              <a:rPr lang="en-GB" sz="2400" dirty="0"/>
              <a:t>harvest that’s gathered again</a:t>
            </a:r>
            <a:r>
              <a:rPr lang="en-GB" sz="2400" dirty="0" smtClean="0"/>
              <a:t>.</a:t>
            </a:r>
          </a:p>
          <a:p>
            <a:r>
              <a:rPr lang="en-GB" sz="2400" b="1" dirty="0" smtClean="0"/>
              <a:t>(4 Bars)</a:t>
            </a:r>
            <a:endParaRPr lang="en-GB" sz="2400" b="1" dirty="0"/>
          </a:p>
          <a:p>
            <a:r>
              <a:rPr lang="en-GB" sz="2400" dirty="0"/>
              <a:t>3 There was some time for the farmer to wait As the seeds slowly grew out of sight. </a:t>
            </a:r>
            <a:endParaRPr lang="en-GB" sz="2400" dirty="0" smtClean="0"/>
          </a:p>
          <a:p>
            <a:r>
              <a:rPr lang="en-GB" sz="2400" dirty="0" smtClean="0"/>
              <a:t>Then </a:t>
            </a:r>
            <a:r>
              <a:rPr lang="en-GB" sz="2400" dirty="0"/>
              <a:t>came the day when the first shoots appeared,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the farmer was filled with </a:t>
            </a:r>
            <a:r>
              <a:rPr lang="en-GB" sz="2400" dirty="0" smtClean="0"/>
              <a:t>delight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5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028343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GB" sz="2200" dirty="0"/>
          </a:p>
        </p:txBody>
      </p:sp>
      <p:sp>
        <p:nvSpPr>
          <p:cNvPr id="2" name="Rectangle 1"/>
          <p:cNvSpPr/>
          <p:nvPr/>
        </p:nvSpPr>
        <p:spPr>
          <a:xfrm>
            <a:off x="683568" y="476672"/>
            <a:ext cx="617443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There’s a song to sing as the harvest comes in, To the One who gives sunshine and rain. </a:t>
            </a:r>
            <a:endParaRPr lang="en-GB" sz="2400" dirty="0" smtClean="0"/>
          </a:p>
          <a:p>
            <a:r>
              <a:rPr lang="en-GB" sz="2400" dirty="0" smtClean="0"/>
              <a:t>Let </a:t>
            </a:r>
            <a:r>
              <a:rPr lang="en-GB" sz="2400" dirty="0"/>
              <a:t>us all join in with a thank-offering </a:t>
            </a:r>
            <a:endParaRPr lang="en-GB" sz="2400" dirty="0" smtClean="0"/>
          </a:p>
          <a:p>
            <a:r>
              <a:rPr lang="en-GB" sz="2400" dirty="0" smtClean="0"/>
              <a:t>For</a:t>
            </a:r>
            <a:r>
              <a:rPr lang="en-GB" sz="2400" dirty="0"/>
              <a:t>  the harvest that’s gathered again. </a:t>
            </a:r>
            <a:endParaRPr lang="en-GB" sz="2400" dirty="0" smtClean="0"/>
          </a:p>
          <a:p>
            <a:r>
              <a:rPr lang="en-GB" sz="2400" b="1" dirty="0" smtClean="0"/>
              <a:t>(4 Bars)</a:t>
            </a:r>
            <a:endParaRPr lang="en-GB" sz="2400" b="1" dirty="0"/>
          </a:p>
          <a:p>
            <a:r>
              <a:rPr lang="en-GB" sz="2400" dirty="0"/>
              <a:t>4 Now is the time when the crops are full grown,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the farmer must gather them in. </a:t>
            </a:r>
            <a:endParaRPr lang="en-GB" sz="2400" dirty="0" smtClean="0"/>
          </a:p>
          <a:p>
            <a:r>
              <a:rPr lang="en-GB" sz="2400" dirty="0" smtClean="0"/>
              <a:t>He’ll </a:t>
            </a:r>
            <a:r>
              <a:rPr lang="en-GB" sz="2400" dirty="0"/>
              <a:t>need some help ’cause there’s lots to be done, </a:t>
            </a:r>
            <a:endParaRPr lang="en-GB" sz="2400" dirty="0" smtClean="0"/>
          </a:p>
          <a:p>
            <a:r>
              <a:rPr lang="en-GB" sz="2400" dirty="0" smtClean="0"/>
              <a:t>And </a:t>
            </a:r>
            <a:r>
              <a:rPr lang="en-GB" sz="2400" dirty="0"/>
              <a:t>it’s hard to know where to begin.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There’s a song to sing as the harvest comes in, To the One who gives sunshine and rain. </a:t>
            </a:r>
            <a:endParaRPr lang="en-GB" sz="2400" dirty="0" smtClean="0"/>
          </a:p>
          <a:p>
            <a:r>
              <a:rPr lang="en-GB" sz="2400" dirty="0" smtClean="0"/>
              <a:t>Let </a:t>
            </a:r>
            <a:r>
              <a:rPr lang="en-GB" sz="2400" dirty="0"/>
              <a:t>us all join in with a thank-offering </a:t>
            </a:r>
            <a:endParaRPr lang="en-GB" sz="2400" dirty="0" smtClean="0"/>
          </a:p>
          <a:p>
            <a:r>
              <a:rPr lang="en-GB" sz="2400" dirty="0" smtClean="0"/>
              <a:t>For</a:t>
            </a:r>
            <a:r>
              <a:rPr lang="en-GB" sz="2400" dirty="0"/>
              <a:t>  the harvest that’s gathered again. </a:t>
            </a:r>
            <a:endParaRPr lang="en-GB" sz="2400" dirty="0" smtClean="0"/>
          </a:p>
          <a:p>
            <a:r>
              <a:rPr lang="en-GB" sz="2400" dirty="0" smtClean="0"/>
              <a:t>Repeat Chorus x 2</a:t>
            </a:r>
            <a:endParaRPr lang="en-GB" sz="2400" dirty="0"/>
          </a:p>
          <a:p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29" y="1268761"/>
            <a:ext cx="28180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3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/>
          </a:p>
          <a:p>
            <a:pPr algn="ctr"/>
            <a:r>
              <a:rPr lang="en-GB" sz="3200" b="1" dirty="0" smtClean="0"/>
              <a:t>Poem read by Yr. 5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216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20688"/>
            <a:ext cx="79430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Hymn - Conkers</a:t>
            </a:r>
            <a:r>
              <a:rPr lang="en-GB" sz="3200" b="1" dirty="0"/>
              <a:t> 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r>
              <a:rPr lang="en-GB" sz="2400" b="1" dirty="0" smtClean="0"/>
              <a:t>8 Bars intro</a:t>
            </a:r>
          </a:p>
          <a:p>
            <a:r>
              <a:rPr lang="en-GB" sz="2400" b="1" dirty="0" smtClean="0"/>
              <a:t>CHORUS</a:t>
            </a:r>
            <a:r>
              <a:rPr lang="en-GB" sz="2400" b="1" dirty="0"/>
              <a:t>	</a:t>
            </a:r>
            <a:endParaRPr lang="en-GB" sz="2400" b="1" dirty="0" smtClean="0"/>
          </a:p>
          <a:p>
            <a:r>
              <a:rPr lang="en-GB" sz="2400" b="1" dirty="0" smtClean="0"/>
              <a:t>Conkers</a:t>
            </a:r>
            <a:r>
              <a:rPr lang="en-GB" sz="2400" b="1" dirty="0"/>
              <a:t>! I’m collecting conkers,</a:t>
            </a:r>
            <a:endParaRPr lang="en-GB" sz="2400" dirty="0"/>
          </a:p>
          <a:p>
            <a:r>
              <a:rPr lang="en-GB" sz="2400" b="1" dirty="0" smtClean="0"/>
              <a:t>I’m </a:t>
            </a:r>
            <a:r>
              <a:rPr lang="en-GB" sz="2400" b="1" dirty="0"/>
              <a:t>trying hard to find the biggest and the best.</a:t>
            </a:r>
            <a:endParaRPr lang="en-GB" sz="2400" dirty="0"/>
          </a:p>
          <a:p>
            <a:r>
              <a:rPr lang="en-GB" sz="2400" b="1" dirty="0" smtClean="0"/>
              <a:t>Conkers</a:t>
            </a:r>
            <a:r>
              <a:rPr lang="en-GB" sz="2400" b="1" dirty="0"/>
              <a:t>! Lots of lovely conkers,</a:t>
            </a:r>
            <a:endParaRPr lang="en-GB" sz="2400" dirty="0"/>
          </a:p>
          <a:p>
            <a:r>
              <a:rPr lang="en-GB" sz="2400" b="1" dirty="0" smtClean="0"/>
              <a:t>I </a:t>
            </a:r>
            <a:r>
              <a:rPr lang="en-GB" sz="2400" b="1" dirty="0"/>
              <a:t>want a conker that is better than the rest.</a:t>
            </a:r>
            <a:endParaRPr lang="en-GB" sz="2400" dirty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Under </a:t>
            </a:r>
            <a:r>
              <a:rPr lang="en-GB" sz="2400" dirty="0"/>
              <a:t>the chestnut tree,</a:t>
            </a:r>
          </a:p>
          <a:p>
            <a:r>
              <a:rPr lang="en-GB" sz="2400" dirty="0" smtClean="0"/>
              <a:t>There </a:t>
            </a:r>
            <a:r>
              <a:rPr lang="en-GB" sz="2400" dirty="0"/>
              <a:t>waits for me,</a:t>
            </a:r>
          </a:p>
          <a:p>
            <a:r>
              <a:rPr lang="en-GB" sz="2400" dirty="0" smtClean="0"/>
              <a:t>A </a:t>
            </a:r>
            <a:r>
              <a:rPr lang="en-GB" sz="2400" dirty="0"/>
              <a:t>sight so marvellous to behold</a:t>
            </a:r>
          </a:p>
          <a:p>
            <a:r>
              <a:rPr lang="en-GB" sz="2400" dirty="0" smtClean="0"/>
              <a:t>Amidst </a:t>
            </a:r>
            <a:r>
              <a:rPr lang="en-GB" sz="2400" dirty="0"/>
              <a:t>the autumn leaves, </a:t>
            </a:r>
          </a:p>
          <a:p>
            <a:r>
              <a:rPr lang="en-GB" sz="2400" dirty="0" smtClean="0"/>
              <a:t>It </a:t>
            </a:r>
            <a:r>
              <a:rPr lang="en-GB" sz="2400" dirty="0"/>
              <a:t>gleams at me,</a:t>
            </a:r>
          </a:p>
          <a:p>
            <a:r>
              <a:rPr lang="en-GB" sz="2400" dirty="0" smtClean="0"/>
              <a:t>A </a:t>
            </a:r>
            <a:r>
              <a:rPr lang="en-GB" sz="2400" dirty="0"/>
              <a:t>conker, beautiful and bold.</a:t>
            </a:r>
          </a:p>
          <a:p>
            <a:endParaRPr lang="en-GB" sz="2400" dirty="0"/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24" y="4005064"/>
            <a:ext cx="32956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3"/>
            <a:ext cx="6174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/>
          </a:p>
          <a:p>
            <a:endParaRPr lang="en-GB" sz="2200" dirty="0"/>
          </a:p>
          <a:p>
            <a:endParaRPr lang="en-GB" sz="2200" dirty="0"/>
          </a:p>
          <a:p>
            <a:endParaRPr lang="en-US" sz="2200" dirty="0"/>
          </a:p>
          <a:p>
            <a:endParaRPr lang="en-GB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188641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Conkers! I’m collecting conkers,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dirty="0" smtClean="0"/>
              <a:t>I’m </a:t>
            </a:r>
            <a:r>
              <a:rPr lang="en-GB" sz="2800" b="1" dirty="0"/>
              <a:t>trying hard to find the biggest and the best.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dirty="0" smtClean="0"/>
              <a:t>Conkers</a:t>
            </a:r>
            <a:r>
              <a:rPr lang="en-GB" sz="2800" b="1" dirty="0"/>
              <a:t>! Lots of lovely conkers,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dirty="0" smtClean="0"/>
              <a:t>I </a:t>
            </a:r>
            <a:r>
              <a:rPr lang="en-GB" sz="2800" b="1" dirty="0"/>
              <a:t>want a conker that is better than the rest.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 </a:t>
            </a:r>
            <a:br>
              <a:rPr lang="en-GB" sz="2800" dirty="0"/>
            </a:br>
            <a:r>
              <a:rPr lang="en-GB" sz="2800" dirty="0"/>
              <a:t> </a:t>
            </a:r>
            <a:br>
              <a:rPr lang="en-GB" sz="2800" dirty="0"/>
            </a:br>
            <a:r>
              <a:rPr lang="en-GB" sz="2800" dirty="0"/>
              <a:t>Under the chestnut tree,</a:t>
            </a:r>
            <a:br>
              <a:rPr lang="en-GB" sz="2800" dirty="0"/>
            </a:br>
            <a:r>
              <a:rPr lang="en-GB" sz="2800" dirty="0" smtClean="0"/>
              <a:t>Where </a:t>
            </a:r>
            <a:r>
              <a:rPr lang="en-GB" sz="2800" dirty="0"/>
              <a:t>no-one’s been,</a:t>
            </a:r>
            <a:br>
              <a:rPr lang="en-GB" sz="2800" dirty="0"/>
            </a:br>
            <a:r>
              <a:rPr lang="en-GB" sz="2800" dirty="0" smtClean="0"/>
              <a:t>The </a:t>
            </a:r>
            <a:r>
              <a:rPr lang="en-GB" sz="2800" dirty="0"/>
              <a:t>spiky shells lie on the ground.</a:t>
            </a:r>
            <a:br>
              <a:rPr lang="en-GB" sz="2800" dirty="0"/>
            </a:br>
            <a:r>
              <a:rPr lang="en-GB" sz="2800" dirty="0" smtClean="0"/>
              <a:t>Beneath </a:t>
            </a:r>
            <a:r>
              <a:rPr lang="en-GB" sz="2800" dirty="0"/>
              <a:t>their armour green</a:t>
            </a:r>
            <a:br>
              <a:rPr lang="en-GB" sz="2800" dirty="0"/>
            </a:br>
            <a:r>
              <a:rPr lang="en-GB" sz="2800" dirty="0" smtClean="0"/>
              <a:t>There </a:t>
            </a:r>
            <a:r>
              <a:rPr lang="en-GB" sz="2800" dirty="0"/>
              <a:t>hides unseen,</a:t>
            </a:r>
            <a:br>
              <a:rPr lang="en-GB" sz="2800" dirty="0"/>
            </a:br>
            <a:r>
              <a:rPr lang="en-GB" sz="2800" dirty="0" smtClean="0"/>
              <a:t>A </a:t>
            </a:r>
            <a:r>
              <a:rPr lang="en-GB" sz="2800" dirty="0"/>
              <a:t>conker, smooth and shiny brown.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61777"/>
            <a:ext cx="353493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6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8864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Conker’s! I’m collecting conkers,</a:t>
            </a:r>
            <a:endParaRPr lang="en-GB" sz="2800" dirty="0"/>
          </a:p>
          <a:p>
            <a:r>
              <a:rPr lang="en-GB" sz="2800" b="1" dirty="0" smtClean="0"/>
              <a:t>I’m </a:t>
            </a:r>
            <a:r>
              <a:rPr lang="en-GB" sz="2800" b="1" dirty="0"/>
              <a:t>trying hard to find the biggest and the best.</a:t>
            </a:r>
            <a:endParaRPr lang="en-GB" sz="2800" dirty="0"/>
          </a:p>
          <a:p>
            <a:r>
              <a:rPr lang="en-GB" sz="2800" b="1" dirty="0" smtClean="0"/>
              <a:t>Conkers</a:t>
            </a:r>
            <a:r>
              <a:rPr lang="en-GB" sz="2800" b="1" dirty="0"/>
              <a:t>! Lots of lovely conkers,</a:t>
            </a:r>
            <a:endParaRPr lang="en-GB" sz="2800" dirty="0"/>
          </a:p>
          <a:p>
            <a:r>
              <a:rPr lang="en-GB" sz="2800" b="1" dirty="0" smtClean="0"/>
              <a:t>I </a:t>
            </a:r>
            <a:r>
              <a:rPr lang="en-GB" sz="2800" b="1" dirty="0"/>
              <a:t>want a conker that is better than the rest</a:t>
            </a:r>
            <a:r>
              <a:rPr lang="en-GB" sz="2800" b="1" dirty="0" smtClean="0"/>
              <a:t>.</a:t>
            </a:r>
          </a:p>
          <a:p>
            <a:endParaRPr lang="en-GB" sz="2800" dirty="0"/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Under </a:t>
            </a:r>
            <a:r>
              <a:rPr lang="en-GB" sz="2800" dirty="0"/>
              <a:t>the chestnut tree,</a:t>
            </a:r>
          </a:p>
          <a:p>
            <a:r>
              <a:rPr lang="en-GB" sz="2800" dirty="0" smtClean="0"/>
              <a:t>I </a:t>
            </a:r>
            <a:r>
              <a:rPr lang="en-GB" sz="2800" dirty="0"/>
              <a:t>stretch to see,</a:t>
            </a:r>
          </a:p>
          <a:p>
            <a:r>
              <a:rPr lang="en-GB" sz="2800" dirty="0" smtClean="0"/>
              <a:t>A </a:t>
            </a:r>
            <a:r>
              <a:rPr lang="en-GB" sz="2800" dirty="0"/>
              <a:t>final conker to be mine.</a:t>
            </a:r>
          </a:p>
          <a:p>
            <a:r>
              <a:rPr lang="en-GB" sz="2800" dirty="0" smtClean="0"/>
              <a:t>If </a:t>
            </a:r>
            <a:r>
              <a:rPr lang="en-GB" sz="2800" dirty="0"/>
              <a:t>I can only reach</a:t>
            </a:r>
          </a:p>
          <a:p>
            <a:r>
              <a:rPr lang="en-GB" sz="2800" dirty="0" smtClean="0"/>
              <a:t>To </a:t>
            </a:r>
            <a:r>
              <a:rPr lang="en-GB" sz="2800" dirty="0"/>
              <a:t>pull it free,</a:t>
            </a:r>
          </a:p>
          <a:p>
            <a:r>
              <a:rPr lang="en-GB" sz="2800" dirty="0" smtClean="0"/>
              <a:t>I’ll </a:t>
            </a:r>
            <a:r>
              <a:rPr lang="en-GB" sz="2800" dirty="0"/>
              <a:t>add it to my ninety-nine! (one hundred!)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2" y="2060848"/>
            <a:ext cx="3684204" cy="24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9570-1100-4913-A395-F9A17DFC503D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476672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Conkers</a:t>
            </a:r>
            <a:r>
              <a:rPr lang="en-GB" sz="2800" b="1" dirty="0"/>
              <a:t>! I’m collecting conkers,</a:t>
            </a:r>
            <a:endParaRPr lang="en-GB" sz="2800" dirty="0"/>
          </a:p>
          <a:p>
            <a:r>
              <a:rPr lang="en-GB" sz="2800" b="1" dirty="0" smtClean="0"/>
              <a:t>I’m </a:t>
            </a:r>
            <a:r>
              <a:rPr lang="en-GB" sz="2800" b="1" dirty="0"/>
              <a:t>trying hard to find the biggest and the best.</a:t>
            </a:r>
            <a:endParaRPr lang="en-GB" sz="2800" dirty="0"/>
          </a:p>
          <a:p>
            <a:r>
              <a:rPr lang="en-GB" sz="2800" b="1" dirty="0" smtClean="0"/>
              <a:t>Conkers</a:t>
            </a:r>
            <a:r>
              <a:rPr lang="en-GB" sz="2800" b="1" dirty="0"/>
              <a:t>! Lots of lovely conkers,</a:t>
            </a:r>
            <a:endParaRPr lang="en-GB" sz="2800" dirty="0"/>
          </a:p>
          <a:p>
            <a:r>
              <a:rPr lang="en-GB" sz="2800" b="1" dirty="0" smtClean="0"/>
              <a:t>I </a:t>
            </a:r>
            <a:r>
              <a:rPr lang="en-GB" sz="2800" b="1" dirty="0"/>
              <a:t>think I’ve found that special one to beat the rest!</a:t>
            </a:r>
            <a:endParaRPr lang="en-GB" sz="2800" dirty="0"/>
          </a:p>
          <a:p>
            <a:r>
              <a:rPr lang="en-GB" sz="2800" b="1" dirty="0" smtClean="0"/>
              <a:t>Conkers</a:t>
            </a:r>
            <a:r>
              <a:rPr lang="en-GB" sz="2800" b="1" dirty="0"/>
              <a:t>! Lots of lovely conkers!</a:t>
            </a:r>
            <a:endParaRPr lang="en-GB" sz="2800" dirty="0"/>
          </a:p>
          <a:p>
            <a:r>
              <a:rPr lang="en-GB" sz="2800" b="1" dirty="0" smtClean="0"/>
              <a:t>Conkers</a:t>
            </a:r>
            <a:r>
              <a:rPr lang="en-GB" sz="2800" b="1" dirty="0"/>
              <a:t>! Lots of lovely conkers! (Repeat to </a:t>
            </a:r>
            <a:r>
              <a:rPr lang="en-GB" sz="2800" b="1" dirty="0" smtClean="0"/>
              <a:t>fade x 8)</a:t>
            </a:r>
            <a:endParaRPr lang="en-GB" sz="2800" dirty="0"/>
          </a:p>
          <a:p>
            <a:r>
              <a:rPr lang="en-GB" b="1" dirty="0"/>
              <a:t>		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47525"/>
            <a:ext cx="3230355" cy="22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678</Words>
  <Application>Microsoft Office PowerPoint</Application>
  <PresentationFormat>On-screen Show (4:3)</PresentationFormat>
  <Paragraphs>199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KS2 Harvest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A Factual Harvest Reading Year 3</vt:lpstr>
      <vt:lpstr>PowerPoint Presentation</vt:lpstr>
      <vt:lpstr>Harvest Poems – Year 4</vt:lpstr>
      <vt:lpstr>The Holy Trinity School Choir Debut “Let’s Harvest”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Goodchild</dc:creator>
  <cp:lastModifiedBy>Sarah Raciti</cp:lastModifiedBy>
  <cp:revision>138</cp:revision>
  <cp:lastPrinted>2016-09-21T11:37:01Z</cp:lastPrinted>
  <dcterms:created xsi:type="dcterms:W3CDTF">2013-03-15T14:18:13Z</dcterms:created>
  <dcterms:modified xsi:type="dcterms:W3CDTF">2019-10-03T10:51:32Z</dcterms:modified>
</cp:coreProperties>
</file>