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56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49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54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80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78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8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46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3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17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36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64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32916-324A-4B86-92E2-B84ACE5D6168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B37B7-3EDC-49F4-A34C-D841492D2E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34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0365" y="573650"/>
            <a:ext cx="89741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 smtClean="0"/>
              <a:t>https://www.thelightbox.org.uk/blog/art-for-normals-paper-flowers</a:t>
            </a:r>
            <a:endParaRPr lang="en-GB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002" y="2447779"/>
            <a:ext cx="3909940" cy="39099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flipH="1">
            <a:off x="6344529" y="1997611"/>
            <a:ext cx="465640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Algerian" panose="04020705040A02060702" pitchFamily="82" charset="0"/>
              </a:rPr>
              <a:t>Can you make a paper flower for a friend ?</a:t>
            </a:r>
            <a:endParaRPr lang="en-GB" sz="54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732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Vander</dc:creator>
  <cp:lastModifiedBy>Nicola Vander</cp:lastModifiedBy>
  <cp:revision>2</cp:revision>
  <dcterms:created xsi:type="dcterms:W3CDTF">2020-06-04T12:41:40Z</dcterms:created>
  <dcterms:modified xsi:type="dcterms:W3CDTF">2020-06-04T12:53:15Z</dcterms:modified>
</cp:coreProperties>
</file>