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8" r:id="rId3"/>
    <p:sldId id="275" r:id="rId4"/>
    <p:sldId id="276" r:id="rId5"/>
    <p:sldId id="260" r:id="rId6"/>
    <p:sldId id="274" r:id="rId7"/>
    <p:sldId id="261" r:id="rId8"/>
    <p:sldId id="263" r:id="rId9"/>
    <p:sldId id="264" r:id="rId10"/>
    <p:sldId id="269" r:id="rId11"/>
    <p:sldId id="270" r:id="rId12"/>
    <p:sldId id="279" r:id="rId13"/>
    <p:sldId id="280" r:id="rId14"/>
    <p:sldId id="267" r:id="rId15"/>
    <p:sldId id="268" r:id="rId16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3F88303-5908-46C7-8C31-60D793905842}">
          <p14:sldIdLst>
            <p14:sldId id="256"/>
            <p14:sldId id="258"/>
            <p14:sldId id="275"/>
            <p14:sldId id="276"/>
          </p14:sldIdLst>
        </p14:section>
        <p14:section name="Untitled Section" id="{879620DA-0721-46D6-B84E-D91709ECBDF0}">
          <p14:sldIdLst>
            <p14:sldId id="260"/>
            <p14:sldId id="274"/>
            <p14:sldId id="261"/>
            <p14:sldId id="263"/>
            <p14:sldId id="264"/>
            <p14:sldId id="269"/>
            <p14:sldId id="270"/>
            <p14:sldId id="279"/>
            <p14:sldId id="280"/>
            <p14:sldId id="267"/>
            <p14:sldId id="26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4660"/>
  </p:normalViewPr>
  <p:slideViewPr>
    <p:cSldViewPr>
      <p:cViewPr>
        <p:scale>
          <a:sx n="117" d="100"/>
          <a:sy n="117" d="100"/>
        </p:scale>
        <p:origin x="-1386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817" y="1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r">
              <a:defRPr sz="1200"/>
            </a:lvl1pPr>
          </a:lstStyle>
          <a:p>
            <a:fld id="{975A8B92-4135-4B3D-9114-9EC3809B77BC}" type="datetimeFigureOut">
              <a:rPr lang="en-GB" smtClean="0"/>
              <a:t>01/04/2019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29612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817" y="9429612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r">
              <a:defRPr sz="1200"/>
            </a:lvl1pPr>
          </a:lstStyle>
          <a:p>
            <a:fld id="{84ED9432-DBD3-4D6B-A613-92C03D7E334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49536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411"/>
          </a:xfrm>
          <a:prstGeom prst="rect">
            <a:avLst/>
          </a:prstGeom>
        </p:spPr>
        <p:txBody>
          <a:bodyPr vert="horz" lIns="92171" tIns="46086" rIns="92171" bIns="46086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6411"/>
          </a:xfrm>
          <a:prstGeom prst="rect">
            <a:avLst/>
          </a:prstGeom>
        </p:spPr>
        <p:txBody>
          <a:bodyPr vert="horz" lIns="92171" tIns="46086" rIns="92171" bIns="46086" rtlCol="0"/>
          <a:lstStyle>
            <a:lvl1pPr algn="r">
              <a:defRPr sz="1200"/>
            </a:lvl1pPr>
          </a:lstStyle>
          <a:p>
            <a:fld id="{8729CF72-777C-4748-96D2-3EB39392216D}" type="datetimeFigureOut">
              <a:rPr lang="en-GB" smtClean="0"/>
              <a:t>01/04/2019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71" tIns="46086" rIns="92171" bIns="46086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9"/>
            <a:ext cx="5438140" cy="4467701"/>
          </a:xfrm>
          <a:prstGeom prst="rect">
            <a:avLst/>
          </a:prstGeom>
        </p:spPr>
        <p:txBody>
          <a:bodyPr vert="horz" lIns="92171" tIns="46086" rIns="92171" bIns="4608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60" cy="496411"/>
          </a:xfrm>
          <a:prstGeom prst="rect">
            <a:avLst/>
          </a:prstGeom>
        </p:spPr>
        <p:txBody>
          <a:bodyPr vert="horz" lIns="92171" tIns="46086" rIns="92171" bIns="46086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60" cy="496411"/>
          </a:xfrm>
          <a:prstGeom prst="rect">
            <a:avLst/>
          </a:prstGeom>
        </p:spPr>
        <p:txBody>
          <a:bodyPr vert="horz" lIns="92171" tIns="46086" rIns="92171" bIns="46086" rtlCol="0" anchor="b"/>
          <a:lstStyle>
            <a:lvl1pPr algn="r">
              <a:defRPr sz="1200"/>
            </a:lvl1pPr>
          </a:lstStyle>
          <a:p>
            <a:fld id="{90278853-E675-43E2-A422-BE031D9655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370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78853-E675-43E2-A422-BE031D965526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0925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78853-E675-43E2-A422-BE031D965526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8235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A77CA-2D74-4D45-8A20-B371644C8BF4}" type="datetimeFigureOut">
              <a:rPr lang="en-GB" smtClean="0"/>
              <a:t>01/04/2019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99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A77CA-2D74-4D45-8A20-B371644C8BF4}" type="datetimeFigureOut">
              <a:rPr lang="en-GB" smtClean="0"/>
              <a:t>01/04/2019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4843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A77CA-2D74-4D45-8A20-B371644C8BF4}" type="datetimeFigureOut">
              <a:rPr lang="en-GB" smtClean="0"/>
              <a:t>01/04/2019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5775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A77CA-2D74-4D45-8A20-B371644C8BF4}" type="datetimeFigureOut">
              <a:rPr lang="en-GB" smtClean="0"/>
              <a:t>01/04/2019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7160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A77CA-2D74-4D45-8A20-B371644C8BF4}" type="datetimeFigureOut">
              <a:rPr lang="en-GB" smtClean="0"/>
              <a:t>01/04/2019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2463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A77CA-2D74-4D45-8A20-B371644C8BF4}" type="datetimeFigureOut">
              <a:rPr lang="en-GB" smtClean="0"/>
              <a:t>01/04/2019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1705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A77CA-2D74-4D45-8A20-B371644C8BF4}" type="datetimeFigureOut">
              <a:rPr lang="en-GB" smtClean="0"/>
              <a:t>01/04/2019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2451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A77CA-2D74-4D45-8A20-B371644C8BF4}" type="datetimeFigureOut">
              <a:rPr lang="en-GB" smtClean="0"/>
              <a:t>01/04/2019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306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A77CA-2D74-4D45-8A20-B371644C8BF4}" type="datetimeFigureOut">
              <a:rPr lang="en-GB" smtClean="0"/>
              <a:t>01/04/2019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0144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A77CA-2D74-4D45-8A20-B371644C8BF4}" type="datetimeFigureOut">
              <a:rPr lang="en-GB" smtClean="0"/>
              <a:t>01/04/2019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458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A77CA-2D74-4D45-8A20-B371644C8BF4}" type="datetimeFigureOut">
              <a:rPr lang="en-GB" smtClean="0"/>
              <a:t>01/04/2019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570-1100-4913-A395-F9A17DFC5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247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A77CA-2D74-4D45-8A20-B371644C8BF4}" type="datetimeFigureOut">
              <a:rPr lang="en-GB" smtClean="0"/>
              <a:t>01/04/2019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A9570-1100-4913-A395-F9A17DFC50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3194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microsoft.com/office/2007/relationships/hdphoto" Target="../media/hdphoto4.wdp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wmf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5400" b="1" dirty="0" smtClean="0"/>
              <a:t>EASTER SERVICE</a:t>
            </a:r>
            <a:br>
              <a:rPr lang="en-GB" sz="5400" b="1" dirty="0" smtClean="0"/>
            </a:br>
            <a:r>
              <a:rPr lang="en-GB" b="1" dirty="0" smtClean="0"/>
              <a:t>Key Stage 2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4000" b="1" dirty="0" smtClean="0">
                <a:solidFill>
                  <a:schemeClr val="tx1"/>
                </a:solidFill>
              </a:rPr>
              <a:t>Friday</a:t>
            </a:r>
            <a:r>
              <a:rPr lang="en-GB" sz="4000" b="1" dirty="0" smtClean="0">
                <a:solidFill>
                  <a:schemeClr val="tx1"/>
                </a:solidFill>
              </a:rPr>
              <a:t> 5th April 2019 </a:t>
            </a:r>
            <a:endParaRPr lang="en-GB" sz="4000" b="1" dirty="0" smtClean="0">
              <a:solidFill>
                <a:schemeClr val="tx1"/>
              </a:solidFill>
            </a:endParaRPr>
          </a:p>
          <a:p>
            <a:r>
              <a:rPr lang="en-GB" sz="4000" b="1" dirty="0" smtClean="0">
                <a:solidFill>
                  <a:schemeClr val="tx1"/>
                </a:solidFill>
              </a:rPr>
              <a:t>10.30am</a:t>
            </a:r>
          </a:p>
          <a:p>
            <a:endParaRPr lang="en-GB" dirty="0" smtClean="0"/>
          </a:p>
          <a:p>
            <a:endParaRPr lang="en-GB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48680"/>
            <a:ext cx="1247775" cy="1495425"/>
          </a:xfrm>
          <a:prstGeom prst="rect">
            <a:avLst/>
          </a:prstGeom>
          <a:noFill/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3914008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3568" y="692696"/>
            <a:ext cx="79208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dirty="0" smtClean="0"/>
          </a:p>
          <a:p>
            <a:endParaRPr lang="en-US" sz="32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539552" y="548680"/>
            <a:ext cx="7992888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I danced for the scribe</a:t>
            </a:r>
          </a:p>
          <a:p>
            <a:r>
              <a:rPr lang="en-GB" sz="2400" dirty="0"/>
              <a:t>And the Pharisee</a:t>
            </a:r>
          </a:p>
          <a:p>
            <a:r>
              <a:rPr lang="en-GB" sz="2400" dirty="0"/>
              <a:t>But they would not dance</a:t>
            </a:r>
          </a:p>
          <a:p>
            <a:r>
              <a:rPr lang="en-GB" sz="2400" dirty="0"/>
              <a:t>And they wouldn’t follow me.</a:t>
            </a:r>
          </a:p>
          <a:p>
            <a:r>
              <a:rPr lang="en-GB" sz="2400" dirty="0"/>
              <a:t>I danced for the fishermen –</a:t>
            </a:r>
          </a:p>
          <a:p>
            <a:r>
              <a:rPr lang="en-GB" sz="2400" dirty="0"/>
              <a:t>For James and John –</a:t>
            </a:r>
          </a:p>
          <a:p>
            <a:r>
              <a:rPr lang="en-GB" sz="2400" dirty="0"/>
              <a:t>They came with me</a:t>
            </a:r>
          </a:p>
          <a:p>
            <a:r>
              <a:rPr lang="en-GB" sz="2400" dirty="0"/>
              <a:t>And the dance went on</a:t>
            </a:r>
            <a:r>
              <a:rPr lang="en-GB" sz="2400" dirty="0" smtClean="0"/>
              <a:t>.</a:t>
            </a:r>
          </a:p>
          <a:p>
            <a:endParaRPr lang="en-GB" sz="2400" dirty="0"/>
          </a:p>
          <a:p>
            <a:r>
              <a:rPr lang="en-GB" sz="2400" dirty="0"/>
              <a:t>Dance, then, wherever you may be,</a:t>
            </a:r>
          </a:p>
          <a:p>
            <a:r>
              <a:rPr lang="en-GB" sz="2400" dirty="0"/>
              <a:t>I am the Lord of the Dance, said he,</a:t>
            </a:r>
          </a:p>
          <a:p>
            <a:r>
              <a:rPr lang="en-GB" sz="2400" dirty="0"/>
              <a:t>And I’ll lead you all wherever you may be</a:t>
            </a:r>
          </a:p>
          <a:p>
            <a:r>
              <a:rPr lang="en-GB" sz="2400" dirty="0"/>
              <a:t>And I’ll lead you all in the dance said he.</a:t>
            </a:r>
          </a:p>
          <a:p>
            <a:r>
              <a:rPr lang="en-GB" sz="2400" dirty="0"/>
              <a:t> 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8440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9552" y="620688"/>
            <a:ext cx="792088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/>
              <a:t>I </a:t>
            </a:r>
            <a:r>
              <a:rPr lang="en-GB" sz="2400" dirty="0"/>
              <a:t>danced on the Sabbath</a:t>
            </a:r>
          </a:p>
          <a:p>
            <a:r>
              <a:rPr lang="en-GB" sz="2400" dirty="0"/>
              <a:t>And I cured the lame,</a:t>
            </a:r>
          </a:p>
          <a:p>
            <a:r>
              <a:rPr lang="en-GB" sz="2400" dirty="0"/>
              <a:t>The holy people,</a:t>
            </a:r>
          </a:p>
          <a:p>
            <a:r>
              <a:rPr lang="en-GB" sz="2400" dirty="0"/>
              <a:t>Said it was a shame</a:t>
            </a:r>
          </a:p>
          <a:p>
            <a:r>
              <a:rPr lang="en-GB" sz="2400" dirty="0"/>
              <a:t>They whipped and they stripped</a:t>
            </a:r>
          </a:p>
          <a:p>
            <a:r>
              <a:rPr lang="en-GB" sz="2400" dirty="0"/>
              <a:t>And they hung me on high</a:t>
            </a:r>
          </a:p>
          <a:p>
            <a:r>
              <a:rPr lang="en-GB" sz="2400" dirty="0"/>
              <a:t>And they left me there</a:t>
            </a:r>
          </a:p>
          <a:p>
            <a:r>
              <a:rPr lang="en-GB" sz="2400" dirty="0"/>
              <a:t>On a cross to die.</a:t>
            </a:r>
          </a:p>
          <a:p>
            <a:endParaRPr lang="en-GB" sz="2400" dirty="0" smtClean="0"/>
          </a:p>
          <a:p>
            <a:r>
              <a:rPr lang="en-GB" sz="2400" dirty="0" smtClean="0"/>
              <a:t>Dance</a:t>
            </a:r>
            <a:r>
              <a:rPr lang="en-GB" sz="2400" dirty="0"/>
              <a:t>, then, wherever you may be,</a:t>
            </a:r>
          </a:p>
          <a:p>
            <a:r>
              <a:rPr lang="en-GB" sz="2400" dirty="0"/>
              <a:t>I am the Lord of the Dance, said he,</a:t>
            </a:r>
          </a:p>
          <a:p>
            <a:r>
              <a:rPr lang="en-GB" sz="2400" dirty="0"/>
              <a:t>And I’ll lead you all wherever you may be</a:t>
            </a:r>
          </a:p>
          <a:p>
            <a:r>
              <a:rPr lang="en-GB" sz="2400" dirty="0"/>
              <a:t>And I’ll lead you all in the dance said he.</a:t>
            </a:r>
          </a:p>
          <a:p>
            <a:endParaRPr lang="en-US" sz="3200" dirty="0" smtClean="0"/>
          </a:p>
          <a:p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4242775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476672"/>
            <a:ext cx="8064896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I danced on a Friday</a:t>
            </a:r>
          </a:p>
          <a:p>
            <a:r>
              <a:rPr lang="en-GB" sz="2400" dirty="0"/>
              <a:t>When the sky turned black,</a:t>
            </a:r>
          </a:p>
          <a:p>
            <a:r>
              <a:rPr lang="en-GB" sz="2400" dirty="0"/>
              <a:t>It’s hard to dance</a:t>
            </a:r>
          </a:p>
          <a:p>
            <a:r>
              <a:rPr lang="en-GB" sz="2400" dirty="0"/>
              <a:t>With the Devil on your back.</a:t>
            </a:r>
          </a:p>
          <a:p>
            <a:r>
              <a:rPr lang="en-GB" sz="2400" dirty="0"/>
              <a:t>They buried my body</a:t>
            </a:r>
          </a:p>
          <a:p>
            <a:r>
              <a:rPr lang="en-GB" sz="2400" dirty="0"/>
              <a:t>And they thought I’d gone,</a:t>
            </a:r>
          </a:p>
          <a:p>
            <a:r>
              <a:rPr lang="en-GB" sz="2400" dirty="0"/>
              <a:t>But I am the Dance</a:t>
            </a:r>
          </a:p>
          <a:p>
            <a:r>
              <a:rPr lang="en-GB" sz="2400" dirty="0"/>
              <a:t>And I still go on</a:t>
            </a:r>
            <a:r>
              <a:rPr lang="en-GB" sz="2400" dirty="0" smtClean="0"/>
              <a:t>.</a:t>
            </a:r>
          </a:p>
          <a:p>
            <a:endParaRPr lang="en-GB" sz="2400" dirty="0"/>
          </a:p>
          <a:p>
            <a:r>
              <a:rPr lang="en-GB" sz="2400" dirty="0"/>
              <a:t>Dance, then, wherever you may be,</a:t>
            </a:r>
          </a:p>
          <a:p>
            <a:r>
              <a:rPr lang="en-GB" sz="2400" dirty="0"/>
              <a:t>I am the Lord of the Dance, said he,</a:t>
            </a:r>
          </a:p>
          <a:p>
            <a:r>
              <a:rPr lang="en-GB" sz="2400" dirty="0"/>
              <a:t>And I’ll lead you all wherever you may be</a:t>
            </a:r>
          </a:p>
          <a:p>
            <a:r>
              <a:rPr lang="en-GB" sz="2400" dirty="0"/>
              <a:t>And I’ll lead you all in the dance said he.</a:t>
            </a:r>
          </a:p>
          <a:p>
            <a:endParaRPr lang="en-US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65031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548680"/>
            <a:ext cx="81369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They cut me down</a:t>
            </a:r>
          </a:p>
          <a:p>
            <a:r>
              <a:rPr lang="en-GB" sz="2400" dirty="0"/>
              <a:t>And I leapt up high.</a:t>
            </a:r>
          </a:p>
          <a:p>
            <a:r>
              <a:rPr lang="en-GB" sz="2400" dirty="0"/>
              <a:t>I am the life</a:t>
            </a:r>
          </a:p>
          <a:p>
            <a:r>
              <a:rPr lang="en-GB" sz="2400" dirty="0"/>
              <a:t>That’ll never, never die.</a:t>
            </a:r>
          </a:p>
          <a:p>
            <a:r>
              <a:rPr lang="en-GB" sz="2400" dirty="0"/>
              <a:t>I’ll live in you</a:t>
            </a:r>
          </a:p>
          <a:p>
            <a:r>
              <a:rPr lang="en-GB" sz="2400" dirty="0"/>
              <a:t>If you’ll live in me</a:t>
            </a:r>
          </a:p>
          <a:p>
            <a:r>
              <a:rPr lang="en-GB" sz="2400" dirty="0"/>
              <a:t>I am the Lord</a:t>
            </a:r>
          </a:p>
          <a:p>
            <a:r>
              <a:rPr lang="en-GB" sz="2400" dirty="0"/>
              <a:t>Of the Dance, said he</a:t>
            </a:r>
            <a:r>
              <a:rPr lang="en-GB" sz="2400" dirty="0" smtClean="0"/>
              <a:t>.</a:t>
            </a:r>
          </a:p>
          <a:p>
            <a:endParaRPr lang="en-GB" sz="2400" dirty="0"/>
          </a:p>
          <a:p>
            <a:r>
              <a:rPr lang="en-GB" sz="2400" dirty="0"/>
              <a:t>Dance, then, wherever you may be,</a:t>
            </a:r>
          </a:p>
          <a:p>
            <a:r>
              <a:rPr lang="en-GB" sz="2400" dirty="0"/>
              <a:t>I am the Lord of the Dance, said he,</a:t>
            </a:r>
          </a:p>
          <a:p>
            <a:r>
              <a:rPr lang="en-GB" sz="2400" dirty="0"/>
              <a:t>And I’ll lead you all wherever you may be</a:t>
            </a:r>
          </a:p>
          <a:p>
            <a:r>
              <a:rPr lang="en-GB" sz="2400" dirty="0"/>
              <a:t>And I’ll lead you all in the dance said he.</a:t>
            </a:r>
          </a:p>
        </p:txBody>
      </p:sp>
    </p:spTree>
    <p:extLst>
      <p:ext uri="{BB962C8B-B14F-4D97-AF65-F5344CB8AC3E}">
        <p14:creationId xmlns:p14="http://schemas.microsoft.com/office/powerpoint/2010/main" val="2912074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3568" y="692696"/>
            <a:ext cx="792088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 </a:t>
            </a:r>
            <a:endParaRPr lang="en-GB" sz="2400" dirty="0"/>
          </a:p>
          <a:p>
            <a:pPr algn="ctr"/>
            <a:endParaRPr lang="en-US" sz="2200" dirty="0" smtClean="0"/>
          </a:p>
          <a:p>
            <a:endParaRPr lang="en-GB" sz="2200" dirty="0" smtClean="0"/>
          </a:p>
          <a:p>
            <a:endParaRPr lang="en-US" sz="3200" dirty="0" smtClean="0"/>
          </a:p>
          <a:p>
            <a:endParaRPr lang="en-US" sz="32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82" y="446374"/>
            <a:ext cx="8559798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553599" y="1844824"/>
            <a:ext cx="7848872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Blessing by Reverend </a:t>
            </a:r>
            <a:r>
              <a:rPr lang="en-US" sz="3600" b="1" dirty="0" smtClean="0"/>
              <a:t>Michael</a:t>
            </a:r>
          </a:p>
          <a:p>
            <a:endParaRPr lang="en-US" sz="3600" b="1" dirty="0"/>
          </a:p>
          <a:p>
            <a:endParaRPr lang="en-GB" b="1" dirty="0"/>
          </a:p>
          <a:p>
            <a:r>
              <a:rPr lang="en-US" sz="2800" b="1" dirty="0"/>
              <a:t>Thank you for joining us today.  </a:t>
            </a:r>
          </a:p>
          <a:p>
            <a:endParaRPr lang="en-US" sz="2800" b="1" dirty="0"/>
          </a:p>
          <a:p>
            <a:r>
              <a:rPr lang="en-US" sz="2800" b="1" dirty="0"/>
              <a:t>A happy and peaceful Easter to you and your families.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18557185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72712"/>
            <a:ext cx="8496944" cy="6421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0372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3568" y="620689"/>
            <a:ext cx="7992888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Welcome</a:t>
            </a:r>
          </a:p>
          <a:p>
            <a:endParaRPr lang="en-GB" sz="2400" dirty="0" smtClean="0"/>
          </a:p>
          <a:p>
            <a:r>
              <a:rPr lang="en-GB" sz="2400" b="1" dirty="0" smtClean="0"/>
              <a:t>I, the Lord of the sea and sky</a:t>
            </a:r>
          </a:p>
          <a:p>
            <a:endParaRPr lang="en-GB" sz="2400" b="1" dirty="0" smtClean="0"/>
          </a:p>
          <a:p>
            <a:r>
              <a:rPr lang="en-GB" sz="2000" dirty="0"/>
              <a:t>I, the Lord of sea and sky, I have heard my people cry.</a:t>
            </a:r>
          </a:p>
          <a:p>
            <a:r>
              <a:rPr lang="en-GB" sz="2000" dirty="0"/>
              <a:t>All who dwell in dark and sin my hand will save. [PAUSE]</a:t>
            </a:r>
          </a:p>
          <a:p>
            <a:r>
              <a:rPr lang="en-GB" sz="2000" dirty="0"/>
              <a:t>I who made the stars of night,</a:t>
            </a:r>
          </a:p>
          <a:p>
            <a:r>
              <a:rPr lang="en-GB" sz="2000" dirty="0"/>
              <a:t>I will make their darkness bright.</a:t>
            </a:r>
          </a:p>
          <a:p>
            <a:r>
              <a:rPr lang="en-GB" sz="2000" dirty="0"/>
              <a:t>Who will bear my light to them?</a:t>
            </a:r>
          </a:p>
          <a:p>
            <a:r>
              <a:rPr lang="en-GB" sz="2000" dirty="0"/>
              <a:t>Whom shall I send</a:t>
            </a:r>
            <a:r>
              <a:rPr lang="en-GB" sz="2000" dirty="0" smtClean="0"/>
              <a:t>?</a:t>
            </a:r>
          </a:p>
          <a:p>
            <a:endParaRPr lang="en-GB" sz="2000" dirty="0"/>
          </a:p>
          <a:p>
            <a:r>
              <a:rPr lang="en-GB" sz="2000" dirty="0"/>
              <a:t>Here I am Lord. Is it I Lord?</a:t>
            </a:r>
          </a:p>
          <a:p>
            <a:r>
              <a:rPr lang="en-GB" sz="2000" dirty="0"/>
              <a:t>I have heard you calling in the night.</a:t>
            </a:r>
          </a:p>
          <a:p>
            <a:r>
              <a:rPr lang="en-GB" sz="2000" dirty="0"/>
              <a:t>I will go, Lord, if you lead me.</a:t>
            </a:r>
          </a:p>
          <a:p>
            <a:r>
              <a:rPr lang="en-GB" sz="2000" dirty="0"/>
              <a:t>I will hold your people in my heart.</a:t>
            </a:r>
          </a:p>
          <a:p>
            <a:r>
              <a:rPr lang="en-GB" sz="3200" i="1" dirty="0"/>
              <a:t> </a:t>
            </a:r>
            <a:endParaRPr lang="en-GB" sz="3200" dirty="0"/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406168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1412776"/>
            <a:ext cx="7560840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I, the Lord of snow and rain, I have borne my people’s pain</a:t>
            </a:r>
          </a:p>
          <a:p>
            <a:r>
              <a:rPr lang="en-GB" sz="2000" dirty="0"/>
              <a:t>I have wept for love of them. They turn away.</a:t>
            </a:r>
          </a:p>
          <a:p>
            <a:r>
              <a:rPr lang="en-GB" sz="2000" dirty="0"/>
              <a:t>I will break their hearts of stone,</a:t>
            </a:r>
          </a:p>
          <a:p>
            <a:r>
              <a:rPr lang="en-GB" sz="2000" dirty="0"/>
              <a:t>Give them hearts for love alone.</a:t>
            </a:r>
          </a:p>
          <a:p>
            <a:r>
              <a:rPr lang="en-GB" sz="2000" dirty="0"/>
              <a:t>I will speak my word to them. </a:t>
            </a:r>
            <a:endParaRPr lang="en-GB" sz="2000" dirty="0" smtClean="0"/>
          </a:p>
          <a:p>
            <a:r>
              <a:rPr lang="en-GB" sz="2000" dirty="0" smtClean="0"/>
              <a:t>Whom </a:t>
            </a:r>
            <a:r>
              <a:rPr lang="en-GB" sz="2000" dirty="0"/>
              <a:t>shall I send</a:t>
            </a:r>
            <a:r>
              <a:rPr lang="en-GB" sz="2000" dirty="0" smtClean="0"/>
              <a:t>?</a:t>
            </a:r>
          </a:p>
          <a:p>
            <a:endParaRPr lang="en-GB" sz="2000" dirty="0"/>
          </a:p>
          <a:p>
            <a:r>
              <a:rPr lang="en-GB" sz="2000" dirty="0"/>
              <a:t>Here I am Lord. Is it I Lord</a:t>
            </a:r>
            <a:r>
              <a:rPr lang="en-GB" sz="2000" dirty="0" smtClean="0"/>
              <a:t>?</a:t>
            </a:r>
            <a:endParaRPr lang="en-GB" sz="2000" dirty="0"/>
          </a:p>
          <a:p>
            <a:r>
              <a:rPr lang="en-GB" sz="2000" dirty="0"/>
              <a:t>I have heard you calling in the night.</a:t>
            </a:r>
          </a:p>
          <a:p>
            <a:r>
              <a:rPr lang="en-GB" sz="2000" dirty="0"/>
              <a:t>I will go, Lord, if you lead me.</a:t>
            </a:r>
          </a:p>
          <a:p>
            <a:r>
              <a:rPr lang="en-GB" sz="2000" dirty="0"/>
              <a:t>I will hold your people in my heart</a:t>
            </a:r>
            <a:r>
              <a:rPr lang="en-GB" sz="2000" dirty="0" smtClean="0"/>
              <a:t>.</a:t>
            </a:r>
          </a:p>
          <a:p>
            <a:endParaRPr lang="en-GB" sz="1700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1696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1340768"/>
            <a:ext cx="511256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I, the Lord of wind and flame, I will tend the poor and lame.</a:t>
            </a:r>
          </a:p>
          <a:p>
            <a:r>
              <a:rPr lang="en-GB" sz="2000" dirty="0"/>
              <a:t>I will set a feast for them. My hand will save.</a:t>
            </a:r>
          </a:p>
          <a:p>
            <a:r>
              <a:rPr lang="en-GB" sz="2000" dirty="0"/>
              <a:t>Finest bread I will provide</a:t>
            </a:r>
          </a:p>
          <a:p>
            <a:r>
              <a:rPr lang="en-GB" sz="2000" dirty="0"/>
              <a:t>Till their hearts be satisfied. I will give my life to them.</a:t>
            </a:r>
          </a:p>
          <a:p>
            <a:r>
              <a:rPr lang="en-GB" sz="2000" dirty="0"/>
              <a:t>Whom shall I send?</a:t>
            </a:r>
          </a:p>
          <a:p>
            <a:endParaRPr lang="en-GB" sz="2000" dirty="0"/>
          </a:p>
          <a:p>
            <a:r>
              <a:rPr lang="en-GB" sz="2000" dirty="0"/>
              <a:t>Here I am Lord. Is it I Lord?</a:t>
            </a:r>
          </a:p>
          <a:p>
            <a:r>
              <a:rPr lang="en-GB" sz="2000" dirty="0"/>
              <a:t>I have heard you calling in the night.</a:t>
            </a:r>
          </a:p>
          <a:p>
            <a:r>
              <a:rPr lang="en-GB" sz="2000" dirty="0"/>
              <a:t>I will go, Lord, if you lead me.</a:t>
            </a:r>
          </a:p>
          <a:p>
            <a:r>
              <a:rPr lang="en-GB" sz="2000" dirty="0"/>
              <a:t>I will hold your people in my heart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671012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3300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04" y="253729"/>
            <a:ext cx="8629976" cy="6407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899592" y="1844824"/>
            <a:ext cx="5958408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GB" sz="3500" b="1" baseline="0" dirty="0" smtClean="0">
              <a:solidFill>
                <a:srgbClr val="FF0000"/>
              </a:solidFill>
            </a:endParaRPr>
          </a:p>
          <a:p>
            <a:r>
              <a:rPr lang="en-GB" sz="3500" b="1" baseline="0" dirty="0" smtClean="0"/>
              <a:t>The Easter</a:t>
            </a:r>
            <a:r>
              <a:rPr lang="en-GB" sz="3500" b="1" dirty="0" smtClean="0"/>
              <a:t> story </a:t>
            </a:r>
            <a:r>
              <a:rPr lang="en-GB" sz="3500" b="1" baseline="0" dirty="0" smtClean="0"/>
              <a:t>(Part </a:t>
            </a:r>
            <a:r>
              <a:rPr lang="en-GB" sz="3500" b="1" baseline="0" dirty="0" smtClean="0"/>
              <a:t>1</a:t>
            </a:r>
            <a:r>
              <a:rPr lang="en-GB" sz="3500" b="1" baseline="0" dirty="0" smtClean="0"/>
              <a:t>)</a:t>
            </a:r>
            <a:endParaRPr lang="en-GB" sz="3500" b="1" dirty="0" smtClean="0"/>
          </a:p>
          <a:p>
            <a:r>
              <a:rPr lang="en-GB" sz="3500" b="1" dirty="0" smtClean="0"/>
              <a:t>Year 3</a:t>
            </a:r>
          </a:p>
          <a:p>
            <a:endParaRPr lang="en-GB" sz="3500" b="1" dirty="0"/>
          </a:p>
          <a:p>
            <a:r>
              <a:rPr lang="en-GB" sz="3500" b="1" dirty="0" smtClean="0"/>
              <a:t>The Symbolism of food at Easter</a:t>
            </a:r>
          </a:p>
          <a:p>
            <a:r>
              <a:rPr lang="en-GB" sz="3500" b="1" dirty="0" smtClean="0"/>
              <a:t>Year</a:t>
            </a:r>
            <a:r>
              <a:rPr lang="en-GB" sz="3500" b="1" dirty="0" smtClean="0"/>
              <a:t> </a:t>
            </a:r>
            <a:r>
              <a:rPr lang="en-GB" sz="3500" b="1" dirty="0" smtClean="0"/>
              <a:t>4</a:t>
            </a:r>
            <a:endParaRPr lang="en-GB" sz="3500" b="1" dirty="0"/>
          </a:p>
        </p:txBody>
      </p:sp>
      <p:pic>
        <p:nvPicPr>
          <p:cNvPr id="1027" name="Picture 3" descr="C:\Users\jgoodchild\AppData\Local\Microsoft\Windows\Temporary Internet Files\Content.IE5\93S5M81S\MC90002365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496" y="1808373"/>
            <a:ext cx="1027887" cy="900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0139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404664"/>
            <a:ext cx="617443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/>
              <a:t>Heavenly Father, bless me now</a:t>
            </a:r>
            <a:endParaRPr lang="en-GB" sz="2400" b="1" dirty="0" smtClean="0"/>
          </a:p>
          <a:p>
            <a:endParaRPr lang="en-GB" sz="2400" dirty="0" smtClean="0"/>
          </a:p>
          <a:p>
            <a:r>
              <a:rPr lang="en-GB" sz="2000" dirty="0"/>
              <a:t>Heavenly Father, bless me now; </a:t>
            </a:r>
            <a:endParaRPr lang="en-GB" sz="2000" dirty="0" smtClean="0"/>
          </a:p>
          <a:p>
            <a:r>
              <a:rPr lang="en-GB" sz="2000" dirty="0" smtClean="0"/>
              <a:t>At </a:t>
            </a:r>
            <a:r>
              <a:rPr lang="en-GB" sz="2000" dirty="0"/>
              <a:t>the cross of Christ I bow; </a:t>
            </a:r>
            <a:endParaRPr lang="en-GB" sz="2000" dirty="0" smtClean="0"/>
          </a:p>
          <a:p>
            <a:r>
              <a:rPr lang="en-GB" sz="2000" dirty="0" smtClean="0"/>
              <a:t>Take </a:t>
            </a:r>
            <a:r>
              <a:rPr lang="en-GB" sz="2000" dirty="0"/>
              <a:t>my guilt and grief away; </a:t>
            </a:r>
            <a:endParaRPr lang="en-GB" sz="2000" dirty="0" smtClean="0"/>
          </a:p>
          <a:p>
            <a:r>
              <a:rPr lang="en-GB" sz="2000" dirty="0" smtClean="0"/>
              <a:t>Hear </a:t>
            </a:r>
            <a:r>
              <a:rPr lang="en-GB" sz="2000" dirty="0"/>
              <a:t>and heal me now, I pray. </a:t>
            </a:r>
            <a:endParaRPr lang="en-GB" sz="2000" dirty="0" smtClean="0"/>
          </a:p>
          <a:p>
            <a:endParaRPr lang="en-GB" sz="2000" dirty="0"/>
          </a:p>
          <a:p>
            <a:r>
              <a:rPr lang="en-GB" sz="2000" dirty="0" smtClean="0"/>
              <a:t>Now</a:t>
            </a:r>
            <a:r>
              <a:rPr lang="en-GB" sz="2000" dirty="0"/>
              <a:t>, O Lord, this very hour, </a:t>
            </a:r>
            <a:endParaRPr lang="en-GB" sz="2000" dirty="0" smtClean="0"/>
          </a:p>
          <a:p>
            <a:r>
              <a:rPr lang="en-GB" sz="2000" dirty="0" smtClean="0"/>
              <a:t>Send </a:t>
            </a:r>
            <a:r>
              <a:rPr lang="en-GB" sz="2000" dirty="0"/>
              <a:t>Thy grace and show Thy power; </a:t>
            </a:r>
            <a:endParaRPr lang="en-GB" sz="2000" dirty="0" smtClean="0"/>
          </a:p>
          <a:p>
            <a:r>
              <a:rPr lang="en-GB" sz="2000" dirty="0" smtClean="0"/>
              <a:t>While </a:t>
            </a:r>
            <a:r>
              <a:rPr lang="en-GB" sz="2000" dirty="0"/>
              <a:t>I rest upon Thy Word; </a:t>
            </a:r>
            <a:endParaRPr lang="en-GB" sz="2000" dirty="0" smtClean="0"/>
          </a:p>
          <a:p>
            <a:r>
              <a:rPr lang="en-GB" sz="2000" dirty="0" smtClean="0"/>
              <a:t>Come</a:t>
            </a:r>
            <a:r>
              <a:rPr lang="en-GB" sz="2000" dirty="0"/>
              <a:t>, and bless me now, O Lord. </a:t>
            </a:r>
            <a:endParaRPr lang="en-GB" sz="2000" dirty="0" smtClean="0"/>
          </a:p>
          <a:p>
            <a:endParaRPr lang="en-GB" sz="2000" dirty="0"/>
          </a:p>
          <a:p>
            <a:r>
              <a:rPr lang="en-GB" sz="2000" dirty="0"/>
              <a:t>Mercy now, O Lord, I plead </a:t>
            </a:r>
          </a:p>
          <a:p>
            <a:r>
              <a:rPr lang="en-GB" sz="2000" dirty="0"/>
              <a:t>In this hour of utter need; </a:t>
            </a:r>
          </a:p>
          <a:p>
            <a:r>
              <a:rPr lang="en-GB" sz="2000" dirty="0"/>
              <a:t>Turn me not away </a:t>
            </a:r>
            <a:r>
              <a:rPr lang="en-GB" sz="2000" dirty="0" err="1"/>
              <a:t>unblest</a:t>
            </a:r>
            <a:r>
              <a:rPr lang="en-GB" sz="2000" dirty="0"/>
              <a:t>; </a:t>
            </a:r>
          </a:p>
          <a:p>
            <a:r>
              <a:rPr lang="en-GB" sz="2000" dirty="0"/>
              <a:t>Calm my anguish into rest.</a:t>
            </a:r>
          </a:p>
          <a:p>
            <a:endParaRPr lang="en-GB" sz="2000" dirty="0"/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21492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3568" y="692696"/>
            <a:ext cx="792088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/>
              <a:t> </a:t>
            </a:r>
          </a:p>
          <a:p>
            <a:r>
              <a:rPr lang="en-GB" sz="3200" dirty="0"/>
              <a:t> </a:t>
            </a:r>
          </a:p>
          <a:p>
            <a:r>
              <a:rPr lang="en-GB" sz="3200" dirty="0"/>
              <a:t> </a:t>
            </a:r>
          </a:p>
          <a:p>
            <a:endParaRPr lang="en-GB" sz="3200" dirty="0"/>
          </a:p>
        </p:txBody>
      </p:sp>
      <p:sp>
        <p:nvSpPr>
          <p:cNvPr id="2" name="Rectangle 1"/>
          <p:cNvSpPr/>
          <p:nvPr/>
        </p:nvSpPr>
        <p:spPr>
          <a:xfrm>
            <a:off x="395536" y="620688"/>
            <a:ext cx="646246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/>
              <a:t> </a:t>
            </a:r>
          </a:p>
          <a:p>
            <a:r>
              <a:rPr lang="en-GB" sz="2000" dirty="0" smtClean="0"/>
              <a:t>O </a:t>
            </a:r>
            <a:r>
              <a:rPr lang="en-GB" sz="2000" dirty="0"/>
              <a:t>Thou loving, </a:t>
            </a:r>
            <a:r>
              <a:rPr lang="en-GB" sz="2000" dirty="0" err="1"/>
              <a:t>blessèd</a:t>
            </a:r>
            <a:r>
              <a:rPr lang="en-GB" sz="2000" dirty="0"/>
              <a:t> One, </a:t>
            </a:r>
            <a:endParaRPr lang="en-GB" sz="2000" dirty="0" smtClean="0"/>
          </a:p>
          <a:p>
            <a:r>
              <a:rPr lang="en-GB" sz="2000" dirty="0" smtClean="0"/>
              <a:t>Rising </a:t>
            </a:r>
            <a:r>
              <a:rPr lang="en-GB" sz="2000" dirty="0"/>
              <a:t>o’er me like the sun, </a:t>
            </a:r>
            <a:endParaRPr lang="en-GB" sz="2000" dirty="0" smtClean="0"/>
          </a:p>
          <a:p>
            <a:r>
              <a:rPr lang="en-GB" sz="2000" dirty="0" smtClean="0"/>
              <a:t>Light </a:t>
            </a:r>
            <a:r>
              <a:rPr lang="en-GB" sz="2000" dirty="0"/>
              <a:t>and life art Thou within; </a:t>
            </a:r>
            <a:endParaRPr lang="en-GB" sz="2000" dirty="0" smtClean="0"/>
          </a:p>
          <a:p>
            <a:r>
              <a:rPr lang="en-GB" sz="2000" dirty="0" err="1" smtClean="0"/>
              <a:t>Savior</a:t>
            </a:r>
            <a:r>
              <a:rPr lang="en-GB" sz="2000" dirty="0"/>
              <a:t>, Thou, from every sin! </a:t>
            </a:r>
          </a:p>
        </p:txBody>
      </p:sp>
    </p:spTree>
    <p:extLst>
      <p:ext uri="{BB962C8B-B14F-4D97-AF65-F5344CB8AC3E}">
        <p14:creationId xmlns:p14="http://schemas.microsoft.com/office/powerpoint/2010/main" val="3715452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738" y="260648"/>
            <a:ext cx="8640959" cy="6388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20383" y="1556792"/>
            <a:ext cx="828092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US" sz="3800" b="1" dirty="0" smtClean="0">
                <a:solidFill>
                  <a:schemeClr val="bg1"/>
                </a:solidFill>
                <a:ea typeface="Times New Roman"/>
                <a:cs typeface="Times New Roman"/>
              </a:rPr>
              <a:t>The Easter Story </a:t>
            </a:r>
            <a:r>
              <a:rPr lang="en-US" sz="3800" b="1" dirty="0" smtClean="0">
                <a:ea typeface="Times New Roman"/>
                <a:cs typeface="Times New Roman"/>
              </a:rPr>
              <a:t>(Part </a:t>
            </a:r>
            <a:r>
              <a:rPr lang="en-US" sz="3800" b="1" dirty="0">
                <a:ea typeface="Times New Roman"/>
                <a:cs typeface="Times New Roman"/>
              </a:rPr>
              <a:t>2</a:t>
            </a:r>
            <a:r>
              <a:rPr lang="en-US" sz="3800" b="1" dirty="0" smtClean="0">
                <a:ea typeface="Times New Roman"/>
                <a:cs typeface="Times New Roman"/>
              </a:rPr>
              <a:t>)</a:t>
            </a:r>
          </a:p>
          <a:p>
            <a:pPr>
              <a:spcAft>
                <a:spcPts val="0"/>
              </a:spcAft>
            </a:pPr>
            <a:r>
              <a:rPr lang="en-US" sz="3800" b="1" dirty="0" smtClean="0">
                <a:solidFill>
                  <a:schemeClr val="bg1"/>
                </a:solidFill>
                <a:ea typeface="Times New Roman"/>
                <a:cs typeface="Times New Roman"/>
              </a:rPr>
              <a:t>Years 5 &amp; 6</a:t>
            </a:r>
            <a:endParaRPr lang="en-GB" sz="3800" b="1" dirty="0">
              <a:solidFill>
                <a:schemeClr val="bg1"/>
              </a:solidFill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3800" b="1" dirty="0">
                <a:solidFill>
                  <a:schemeClr val="bg1"/>
                </a:solidFill>
                <a:ea typeface="Times New Roman"/>
                <a:cs typeface="Times New Roman"/>
              </a:rPr>
              <a:t> </a:t>
            </a:r>
            <a:endParaRPr lang="en-GB" sz="3800" b="1" dirty="0">
              <a:solidFill>
                <a:schemeClr val="bg1"/>
              </a:solidFill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3800" b="1" dirty="0">
                <a:solidFill>
                  <a:schemeClr val="bg1"/>
                </a:solidFill>
                <a:ea typeface="Times New Roman"/>
                <a:cs typeface="Times New Roman"/>
              </a:rPr>
              <a:t>Children’s </a:t>
            </a:r>
            <a:r>
              <a:rPr lang="en-US" sz="3800" b="1" dirty="0" smtClean="0">
                <a:solidFill>
                  <a:schemeClr val="bg1"/>
                </a:solidFill>
                <a:ea typeface="Times New Roman"/>
                <a:cs typeface="Times New Roman"/>
              </a:rPr>
              <a:t>Prayers</a:t>
            </a:r>
            <a:endParaRPr lang="en-GB" sz="3800" b="1" dirty="0">
              <a:solidFill>
                <a:schemeClr val="bg1"/>
              </a:solidFill>
              <a:effectLst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65803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3568" y="692696"/>
            <a:ext cx="792088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Lord of the Dance</a:t>
            </a:r>
          </a:p>
          <a:p>
            <a:endParaRPr lang="en-US" sz="3200" dirty="0" smtClean="0"/>
          </a:p>
          <a:p>
            <a:r>
              <a:rPr lang="en-GB" sz="2400" dirty="0"/>
              <a:t>I danced in the morning,</a:t>
            </a:r>
          </a:p>
          <a:p>
            <a:r>
              <a:rPr lang="en-GB" sz="2400" dirty="0"/>
              <a:t>When the world was begun,</a:t>
            </a:r>
          </a:p>
          <a:p>
            <a:r>
              <a:rPr lang="en-GB" sz="2400" dirty="0"/>
              <a:t>And I danced in the moon</a:t>
            </a:r>
          </a:p>
          <a:p>
            <a:r>
              <a:rPr lang="en-GB" sz="2400" dirty="0"/>
              <a:t>And the stars and the sun,</a:t>
            </a:r>
          </a:p>
          <a:p>
            <a:r>
              <a:rPr lang="en-GB" sz="2400" dirty="0"/>
              <a:t>And I came down from heaven</a:t>
            </a:r>
          </a:p>
          <a:p>
            <a:r>
              <a:rPr lang="en-GB" sz="2400" dirty="0"/>
              <a:t>And I danced on the earth –</a:t>
            </a:r>
          </a:p>
          <a:p>
            <a:r>
              <a:rPr lang="en-GB" sz="2400" dirty="0"/>
              <a:t>At Bethlehem I had my birth.</a:t>
            </a:r>
          </a:p>
          <a:p>
            <a:endParaRPr lang="en-GB" sz="2400" dirty="0" smtClean="0"/>
          </a:p>
          <a:p>
            <a:r>
              <a:rPr lang="en-GB" sz="2400" dirty="0" smtClean="0"/>
              <a:t>Dance</a:t>
            </a:r>
            <a:r>
              <a:rPr lang="en-GB" sz="2400" dirty="0"/>
              <a:t>, then, wherever you may be,</a:t>
            </a:r>
          </a:p>
          <a:p>
            <a:r>
              <a:rPr lang="en-GB" sz="2400" dirty="0"/>
              <a:t>I am the Lord of the Dance, said he,</a:t>
            </a:r>
          </a:p>
          <a:p>
            <a:r>
              <a:rPr lang="en-GB" sz="2400" dirty="0"/>
              <a:t>And I’ll lead you all wherever you may be</a:t>
            </a:r>
          </a:p>
          <a:p>
            <a:r>
              <a:rPr lang="en-GB" sz="2400" dirty="0"/>
              <a:t>And I’ll lead you all in the dance said he.</a:t>
            </a:r>
          </a:p>
          <a:p>
            <a:r>
              <a:rPr lang="en-GB" sz="2200" dirty="0" smtClean="0"/>
              <a:t> </a:t>
            </a:r>
          </a:p>
          <a:p>
            <a:r>
              <a:rPr lang="en-GB" sz="2200" i="1" dirty="0"/>
              <a:t> </a:t>
            </a:r>
            <a:endParaRPr lang="en-GB" sz="2200" dirty="0"/>
          </a:p>
          <a:p>
            <a:r>
              <a:rPr lang="en-GB" sz="2200" i="1" dirty="0"/>
              <a:t> 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565077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895</Words>
  <Application>Microsoft Office PowerPoint</Application>
  <PresentationFormat>On-screen Show (4:3)</PresentationFormat>
  <Paragraphs>158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EASTER SERVICE Key Stage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 Goodchild</dc:creator>
  <cp:lastModifiedBy>Sarah Raciti</cp:lastModifiedBy>
  <cp:revision>63</cp:revision>
  <cp:lastPrinted>2019-04-01T09:35:37Z</cp:lastPrinted>
  <dcterms:created xsi:type="dcterms:W3CDTF">2013-03-15T14:18:13Z</dcterms:created>
  <dcterms:modified xsi:type="dcterms:W3CDTF">2019-04-01T10:06:32Z</dcterms:modified>
</cp:coreProperties>
</file>