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71" r:id="rId4"/>
    <p:sldId id="260" r:id="rId5"/>
    <p:sldId id="261" r:id="rId6"/>
    <p:sldId id="274" r:id="rId7"/>
    <p:sldId id="275" r:id="rId8"/>
    <p:sldId id="276" r:id="rId9"/>
    <p:sldId id="277" r:id="rId10"/>
    <p:sldId id="263" r:id="rId11"/>
    <p:sldId id="258" r:id="rId12"/>
    <p:sldId id="269" r:id="rId13"/>
    <p:sldId id="267" r:id="rId14"/>
    <p:sldId id="268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F88303-5908-46C7-8C31-60D793905842}">
          <p14:sldIdLst>
            <p14:sldId id="256"/>
          </p14:sldIdLst>
        </p14:section>
        <p14:section name="Untitled Section" id="{879620DA-0721-46D6-B84E-D91709ECBDF0}">
          <p14:sldIdLst>
            <p14:sldId id="264"/>
            <p14:sldId id="271"/>
            <p14:sldId id="260"/>
            <p14:sldId id="261"/>
            <p14:sldId id="274"/>
            <p14:sldId id="275"/>
            <p14:sldId id="276"/>
            <p14:sldId id="277"/>
            <p14:sldId id="263"/>
            <p14:sldId id="258"/>
            <p14:sldId id="269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38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819" y="2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CCC18512-5C09-4881-8B9D-DD3A3FD823B8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29612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819" y="9429612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7CB26A05-C274-4E59-B2CB-6687E0072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928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/>
          <a:lstStyle>
            <a:lvl1pPr algn="r">
              <a:defRPr sz="1200"/>
            </a:lvl1pPr>
          </a:lstStyle>
          <a:p>
            <a:fld id="{8729CF72-777C-4748-96D2-3EB39392216D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1" tIns="46086" rIns="92171" bIns="4608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2171" tIns="46086" rIns="92171" bIns="460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 anchor="b"/>
          <a:lstStyle>
            <a:lvl1pPr algn="r">
              <a:defRPr sz="1200"/>
            </a:lvl1pPr>
          </a:lstStyle>
          <a:p>
            <a:fld id="{90278853-E675-43E2-A422-BE031D9655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70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78853-E675-43E2-A422-BE031D96552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05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78853-E675-43E2-A422-BE031D96552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9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78853-E675-43E2-A422-BE031D96552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23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A6F9-4F7E-43D6-9153-86E920DA5098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1466F-B847-4CD4-AB06-0AA2200715A2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84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C65B-8678-417C-8CFE-B72F08EB30EF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77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3FD5-6D11-47BB-B8A2-7F773BC3712D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6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AF8A-5DA4-475E-87BF-D3DF8646FB92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46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749-2AC3-498C-A867-E1B01FEBCE42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70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63ED-AFD7-493A-980A-D8443E333851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45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3994-A61D-4A51-A939-AF18EBF398CF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0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7F2E-11D4-431D-9AEC-8EE73F1AB2F8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14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2E2C-4D2A-498B-A6A3-EEF42733F46C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5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CE97-D2AF-4DB0-AEC8-5EEBD3AD617A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24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0F3BF-AEA3-468A-BA5C-C227A49B0C3D}" type="datetime1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1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smtClean="0"/>
              <a:t>EASTER SERVICE</a:t>
            </a:r>
            <a:br>
              <a:rPr lang="en-GB" sz="5400" b="1" smtClean="0"/>
            </a:br>
            <a:r>
              <a:rPr lang="en-GB" b="1" smtClean="0"/>
              <a:t>Reception &amp; Key Stage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/>
                </a:solidFill>
              </a:rPr>
              <a:t>Friday 5</a:t>
            </a:r>
            <a:r>
              <a:rPr lang="en-GB" sz="4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4000" b="1" dirty="0" smtClean="0">
                <a:solidFill>
                  <a:schemeClr val="tx1"/>
                </a:solidFill>
              </a:rPr>
              <a:t> April 2019</a:t>
            </a:r>
          </a:p>
          <a:p>
            <a:r>
              <a:rPr lang="en-GB" sz="4000" b="1" dirty="0" smtClean="0">
                <a:solidFill>
                  <a:schemeClr val="tx1"/>
                </a:solidFill>
              </a:rPr>
              <a:t>9.30am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8680"/>
            <a:ext cx="1247775" cy="14954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00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188640"/>
            <a:ext cx="8640959" cy="638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5" y="2492896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Times New Roman"/>
                <a:cs typeface="Times New Roman"/>
              </a:rPr>
              <a:t>Children’s </a:t>
            </a:r>
            <a:r>
              <a:rPr lang="en-US" sz="3600" b="1" dirty="0">
                <a:solidFill>
                  <a:schemeClr val="bg1"/>
                </a:solidFill>
                <a:ea typeface="Times New Roman"/>
                <a:cs typeface="Times New Roman"/>
              </a:rPr>
              <a:t>Prayers </a:t>
            </a:r>
            <a:endParaRPr lang="en-US" sz="3600" b="1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>
                <a:solidFill>
                  <a:schemeClr val="bg1"/>
                </a:solidFill>
                <a:ea typeface="Times New Roman"/>
                <a:cs typeface="Times New Roman"/>
              </a:rPr>
              <a:t>R</a:t>
            </a:r>
            <a:r>
              <a:rPr lang="en-US" sz="3600" b="1" dirty="0" smtClean="0">
                <a:solidFill>
                  <a:schemeClr val="bg1"/>
                </a:solidFill>
                <a:ea typeface="Times New Roman"/>
                <a:cs typeface="Times New Roman"/>
              </a:rPr>
              <a:t>ead </a:t>
            </a:r>
            <a:r>
              <a:rPr lang="en-US" sz="3600" b="1" dirty="0">
                <a:solidFill>
                  <a:schemeClr val="bg1"/>
                </a:solidFill>
                <a:ea typeface="Times New Roman"/>
                <a:cs typeface="Times New Roman"/>
              </a:rPr>
              <a:t>by </a:t>
            </a:r>
            <a:r>
              <a:rPr lang="en-US" sz="3600" b="1" dirty="0" smtClean="0">
                <a:solidFill>
                  <a:schemeClr val="bg1"/>
                </a:solidFill>
                <a:ea typeface="Times New Roman"/>
                <a:cs typeface="Times New Roman"/>
              </a:rPr>
              <a:t>Year 2</a:t>
            </a:r>
          </a:p>
          <a:p>
            <a:pPr>
              <a:spcAft>
                <a:spcPts val="0"/>
              </a:spcAft>
            </a:pPr>
            <a:endParaRPr lang="en-GB" sz="36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803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620689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Bind us together Lord</a:t>
            </a:r>
          </a:p>
          <a:p>
            <a:endParaRPr lang="en-US" sz="3200" b="1" dirty="0"/>
          </a:p>
          <a:p>
            <a:r>
              <a:rPr lang="en-GB" sz="2400" dirty="0"/>
              <a:t>Bind us together Lord, </a:t>
            </a:r>
          </a:p>
          <a:p>
            <a:r>
              <a:rPr lang="en-GB" sz="2400" dirty="0"/>
              <a:t>Bind us together with cords </a:t>
            </a:r>
          </a:p>
          <a:p>
            <a:r>
              <a:rPr lang="en-GB" sz="2400" dirty="0"/>
              <a:t>   that cannot be broken, </a:t>
            </a:r>
          </a:p>
          <a:p>
            <a:r>
              <a:rPr lang="en-GB" sz="2400" dirty="0"/>
              <a:t>Bind us together Lord, </a:t>
            </a:r>
          </a:p>
          <a:p>
            <a:r>
              <a:rPr lang="en-GB" sz="2400" dirty="0"/>
              <a:t>Bind us together, O bind us       </a:t>
            </a:r>
          </a:p>
          <a:p>
            <a:r>
              <a:rPr lang="en-GB" sz="2400" dirty="0"/>
              <a:t>   together with love. 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/>
              <a:t>There is only one God, </a:t>
            </a:r>
          </a:p>
          <a:p>
            <a:r>
              <a:rPr lang="en-GB" sz="2400" dirty="0"/>
              <a:t>There is only one King, </a:t>
            </a:r>
          </a:p>
          <a:p>
            <a:r>
              <a:rPr lang="en-GB" sz="2400" dirty="0"/>
              <a:t>There is only one Body </a:t>
            </a:r>
          </a:p>
          <a:p>
            <a:r>
              <a:rPr lang="en-GB" sz="2400" dirty="0"/>
              <a:t>That is why we sing: </a:t>
            </a:r>
          </a:p>
          <a:p>
            <a:r>
              <a:rPr lang="en-GB" sz="2400" dirty="0"/>
              <a:t>  Bind us together…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16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548680"/>
            <a:ext cx="6462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Made for the glory of God, </a:t>
            </a:r>
          </a:p>
          <a:p>
            <a:r>
              <a:rPr lang="en-GB" sz="2400" dirty="0"/>
              <a:t>Purchased by His precious Son. </a:t>
            </a:r>
          </a:p>
          <a:p>
            <a:r>
              <a:rPr lang="en-GB" sz="2400" dirty="0"/>
              <a:t>Born with the right to be clean, </a:t>
            </a:r>
          </a:p>
          <a:p>
            <a:r>
              <a:rPr lang="en-GB" sz="2400" dirty="0"/>
              <a:t>For Jesus the victory has won. </a:t>
            </a:r>
          </a:p>
          <a:p>
            <a:r>
              <a:rPr lang="en-GB" sz="2400" dirty="0"/>
              <a:t>  Bind us together… 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/>
              <a:t>You are the family of God. </a:t>
            </a:r>
          </a:p>
          <a:p>
            <a:r>
              <a:rPr lang="en-GB" sz="2400" dirty="0"/>
              <a:t>You are the promise divine. </a:t>
            </a:r>
          </a:p>
          <a:p>
            <a:r>
              <a:rPr lang="en-GB" sz="2400" dirty="0"/>
              <a:t>You are God’s chosen desire. </a:t>
            </a:r>
          </a:p>
          <a:p>
            <a:r>
              <a:rPr lang="en-GB" sz="2400" dirty="0"/>
              <a:t>You are the glorious new wine. </a:t>
            </a:r>
          </a:p>
          <a:p>
            <a:r>
              <a:rPr lang="en-GB" sz="2400" dirty="0"/>
              <a:t>  Bind us together…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541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 </a:t>
            </a:r>
            <a:endParaRPr lang="en-GB" sz="2400" dirty="0"/>
          </a:p>
          <a:p>
            <a:pPr algn="ctr"/>
            <a:endParaRPr lang="en-US" sz="2200" dirty="0" smtClean="0"/>
          </a:p>
          <a:p>
            <a:endParaRPr lang="en-GB" sz="2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82" y="446374"/>
            <a:ext cx="855979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1754525"/>
            <a:ext cx="784887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Blessing by Reverend </a:t>
            </a:r>
            <a:r>
              <a:rPr lang="en-US" sz="3600" b="1" dirty="0" smtClean="0"/>
              <a:t>Michael</a:t>
            </a:r>
          </a:p>
          <a:p>
            <a:endParaRPr lang="en-US" sz="3600" b="1" dirty="0"/>
          </a:p>
          <a:p>
            <a:endParaRPr lang="en-GB" b="1" dirty="0"/>
          </a:p>
          <a:p>
            <a:r>
              <a:rPr lang="en-US" sz="2800" b="1" dirty="0"/>
              <a:t>Thank you for joining us today.  </a:t>
            </a:r>
          </a:p>
          <a:p>
            <a:endParaRPr lang="en-US" sz="2800" b="1" dirty="0"/>
          </a:p>
          <a:p>
            <a:r>
              <a:rPr lang="en-US" sz="2800" b="1" dirty="0"/>
              <a:t>A happy and peaceful Easter to you and your families.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718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2712"/>
            <a:ext cx="8496944" cy="642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37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04664"/>
            <a:ext cx="82089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Welcome</a:t>
            </a:r>
          </a:p>
          <a:p>
            <a:endParaRPr lang="en-GB" sz="3200" b="1" dirty="0"/>
          </a:p>
          <a:p>
            <a:r>
              <a:rPr lang="en-GB" sz="3200" b="1" dirty="0" smtClean="0">
                <a:solidFill>
                  <a:prstClr val="black"/>
                </a:solidFill>
              </a:rPr>
              <a:t>Everywhere around me</a:t>
            </a:r>
            <a:endParaRPr lang="en-GB" sz="3200" b="1" dirty="0"/>
          </a:p>
          <a:p>
            <a:r>
              <a:rPr lang="en-GB" sz="2400" dirty="0"/>
              <a:t>Tell me who made all of creation, </a:t>
            </a:r>
          </a:p>
          <a:p>
            <a:r>
              <a:rPr lang="en-GB" sz="2400" dirty="0"/>
              <a:t>Who designed the wonders of nature? </a:t>
            </a:r>
          </a:p>
          <a:p>
            <a:r>
              <a:rPr lang="en-GB" sz="2400" dirty="0"/>
              <a:t>Whose idea was pattern and colour, </a:t>
            </a:r>
          </a:p>
          <a:p>
            <a:r>
              <a:rPr lang="en-GB" sz="2400" dirty="0"/>
              <a:t>Wonderful to see? </a:t>
            </a:r>
          </a:p>
          <a:p>
            <a:endParaRPr lang="en-GB" sz="2400" dirty="0" smtClean="0"/>
          </a:p>
          <a:p>
            <a:r>
              <a:rPr lang="en-GB" sz="2400" dirty="0" smtClean="0"/>
              <a:t>CHORUS </a:t>
            </a:r>
            <a:r>
              <a:rPr lang="en-GB" sz="2400" dirty="0"/>
              <a:t>Everywhere around me </a:t>
            </a:r>
          </a:p>
          <a:p>
            <a:r>
              <a:rPr lang="en-GB" sz="2400" dirty="0" smtClean="0"/>
              <a:t>I </a:t>
            </a:r>
            <a:r>
              <a:rPr lang="en-GB" sz="2400" dirty="0"/>
              <a:t>can see the hand of God 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evidence surrounds me </a:t>
            </a:r>
          </a:p>
          <a:p>
            <a:r>
              <a:rPr lang="en-GB" sz="2400" dirty="0" smtClean="0"/>
              <a:t>In </a:t>
            </a:r>
            <a:r>
              <a:rPr lang="en-GB" sz="2400" dirty="0"/>
              <a:t>the greatness of his world (</a:t>
            </a:r>
            <a:r>
              <a:rPr lang="en-GB" sz="2400" dirty="0" smtClean="0"/>
              <a:t>repeat)</a:t>
            </a:r>
            <a:endParaRPr lang="en-GB" sz="2400" dirty="0"/>
          </a:p>
          <a:p>
            <a:r>
              <a:rPr lang="en-GB" sz="3200" dirty="0"/>
              <a:t> </a:t>
            </a:r>
          </a:p>
          <a:p>
            <a:endParaRPr lang="en-GB" sz="3200" b="1" dirty="0" smtClean="0"/>
          </a:p>
          <a:p>
            <a:endParaRPr lang="en-GB" sz="3200" b="1" dirty="0" smtClean="0"/>
          </a:p>
          <a:p>
            <a:endParaRPr lang="en-US" sz="3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07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95536" y="260648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Tell me who made music and laughter </a:t>
            </a:r>
          </a:p>
          <a:p>
            <a:r>
              <a:rPr lang="en-GB" sz="2400" dirty="0"/>
              <a:t>Who designed our bodies to start with? </a:t>
            </a:r>
          </a:p>
          <a:p>
            <a:r>
              <a:rPr lang="en-GB" sz="2400" dirty="0"/>
              <a:t>Whose idea was thinking and feeling, </a:t>
            </a:r>
          </a:p>
          <a:p>
            <a:r>
              <a:rPr lang="en-GB" sz="2400" dirty="0"/>
              <a:t>Who gave life to me? 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/>
              <a:t>CHORUS 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/>
              <a:t>Don’t stop looking, don’t stop believing, </a:t>
            </a:r>
          </a:p>
          <a:p>
            <a:r>
              <a:rPr lang="en-GB" sz="2400" dirty="0"/>
              <a:t>God is to be found when you seek him, </a:t>
            </a:r>
          </a:p>
          <a:p>
            <a:r>
              <a:rPr lang="en-GB" sz="2400" dirty="0"/>
              <a:t>All creation tells of His glory </a:t>
            </a:r>
          </a:p>
          <a:p>
            <a:r>
              <a:rPr lang="en-GB" sz="2400" dirty="0"/>
              <a:t>For eternity. 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/>
              <a:t>CHORUS – EVERYWHERE AROUND ME!</a:t>
            </a:r>
          </a:p>
        </p:txBody>
      </p:sp>
    </p:spTree>
    <p:extLst>
      <p:ext uri="{BB962C8B-B14F-4D97-AF65-F5344CB8AC3E}">
        <p14:creationId xmlns:p14="http://schemas.microsoft.com/office/powerpoint/2010/main" val="417980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04" y="253729"/>
            <a:ext cx="8629976" cy="640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08770" y="764704"/>
            <a:ext cx="5958408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Reception pupils</a:t>
            </a:r>
            <a:r>
              <a:rPr lang="en-GB" sz="3600" b="1" baseline="0" dirty="0" smtClean="0"/>
              <a:t> – </a:t>
            </a:r>
          </a:p>
          <a:p>
            <a:pPr lvl="1"/>
            <a:r>
              <a:rPr lang="en-GB" sz="3600" b="1" dirty="0" smtClean="0"/>
              <a:t>	Spring Life Pictures</a:t>
            </a:r>
          </a:p>
          <a:p>
            <a:pPr lvl="1"/>
            <a:endParaRPr lang="en-GB" sz="3600" b="1" baseline="0" dirty="0" smtClean="0"/>
          </a:p>
          <a:p>
            <a:r>
              <a:rPr lang="en-GB" sz="3600" b="1" baseline="0" dirty="0" smtClean="0"/>
              <a:t>Year 1 –</a:t>
            </a:r>
          </a:p>
          <a:p>
            <a:r>
              <a:rPr lang="en-GB" sz="3600" b="1" dirty="0" smtClean="0"/>
              <a:t>	</a:t>
            </a:r>
            <a:r>
              <a:rPr lang="en-GB" sz="3600" b="1" dirty="0" smtClean="0"/>
              <a:t>An Easter Rhyme</a:t>
            </a:r>
            <a:endParaRPr lang="en-GB" sz="3600" b="1" baseline="0" dirty="0" smtClean="0"/>
          </a:p>
          <a:p>
            <a:endParaRPr lang="en-GB" sz="3600" b="1" dirty="0"/>
          </a:p>
          <a:p>
            <a:r>
              <a:rPr lang="en-GB" sz="3600" b="1" baseline="0" dirty="0" smtClean="0"/>
              <a:t>Year 2 - </a:t>
            </a:r>
          </a:p>
          <a:p>
            <a:pPr lvl="1"/>
            <a:r>
              <a:rPr lang="en-GB" sz="3600" b="1" dirty="0" smtClean="0"/>
              <a:t>	Easter </a:t>
            </a:r>
            <a:r>
              <a:rPr lang="en-GB" sz="3600" b="1" dirty="0" smtClean="0"/>
              <a:t>Poems</a:t>
            </a:r>
            <a:endParaRPr lang="en-GB" sz="3600" b="1" baseline="0" dirty="0" smtClean="0"/>
          </a:p>
          <a:p>
            <a:endParaRPr lang="en-GB" sz="3600" b="1" baseline="0" dirty="0" smtClean="0">
              <a:solidFill>
                <a:srgbClr val="FF0000"/>
              </a:solidFill>
            </a:endParaRPr>
          </a:p>
          <a:p>
            <a:pPr lvl="1"/>
            <a:endParaRPr lang="en-GB" sz="3500" b="1" baseline="0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13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692696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/>
            <a:r>
              <a:rPr lang="en-GB" sz="3200" b="1" dirty="0" smtClean="0">
                <a:solidFill>
                  <a:prstClr val="black"/>
                </a:solidFill>
              </a:rPr>
              <a:t>Lord of the Dance</a:t>
            </a:r>
            <a:endParaRPr lang="en-GB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827584" y="1028343"/>
            <a:ext cx="6030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9592" y="1028343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 </a:t>
            </a:r>
            <a:endParaRPr lang="en-GB" dirty="0" smtClean="0"/>
          </a:p>
          <a:p>
            <a:endParaRPr lang="en-GB" sz="2200" dirty="0"/>
          </a:p>
        </p:txBody>
      </p:sp>
      <p:sp>
        <p:nvSpPr>
          <p:cNvPr id="5" name="Rectangle 4"/>
          <p:cNvSpPr/>
          <p:nvPr/>
        </p:nvSpPr>
        <p:spPr>
          <a:xfrm>
            <a:off x="683568" y="1490008"/>
            <a:ext cx="748883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 danced in the morning,</a:t>
            </a:r>
          </a:p>
          <a:p>
            <a:r>
              <a:rPr lang="en-GB" sz="2400" dirty="0"/>
              <a:t>When the world was begun,</a:t>
            </a:r>
          </a:p>
          <a:p>
            <a:r>
              <a:rPr lang="en-GB" sz="2400" dirty="0"/>
              <a:t>And I danced in the moon</a:t>
            </a:r>
          </a:p>
          <a:p>
            <a:r>
              <a:rPr lang="en-GB" sz="2400" dirty="0"/>
              <a:t>And the stars and the sun,</a:t>
            </a:r>
          </a:p>
          <a:p>
            <a:r>
              <a:rPr lang="en-GB" sz="2400" dirty="0"/>
              <a:t>And I came down from heaven</a:t>
            </a:r>
          </a:p>
          <a:p>
            <a:r>
              <a:rPr lang="en-GB" sz="2400" dirty="0"/>
              <a:t>And I danced on the earth –</a:t>
            </a:r>
          </a:p>
          <a:p>
            <a:r>
              <a:rPr lang="en-GB" sz="2400" dirty="0"/>
              <a:t>At Bethlehem I had my birth.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  <a:p>
            <a:r>
              <a:rPr lang="en-GB" sz="2200" dirty="0"/>
              <a:t> </a:t>
            </a:r>
          </a:p>
          <a:p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45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6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83568" y="548680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 danced for the scribe</a:t>
            </a:r>
          </a:p>
          <a:p>
            <a:r>
              <a:rPr lang="en-GB" sz="2400" dirty="0"/>
              <a:t>And the Pharisee</a:t>
            </a:r>
          </a:p>
          <a:p>
            <a:r>
              <a:rPr lang="en-GB" sz="2400" dirty="0"/>
              <a:t>But they would not dance</a:t>
            </a:r>
          </a:p>
          <a:p>
            <a:r>
              <a:rPr lang="en-GB" sz="2400" dirty="0"/>
              <a:t>And they wouldn’t follow me.</a:t>
            </a:r>
          </a:p>
          <a:p>
            <a:r>
              <a:rPr lang="en-GB" sz="2400" dirty="0"/>
              <a:t>I danced for the fishermen –</a:t>
            </a:r>
          </a:p>
          <a:p>
            <a:r>
              <a:rPr lang="en-GB" sz="2400" dirty="0"/>
              <a:t>For James and John –</a:t>
            </a:r>
          </a:p>
          <a:p>
            <a:r>
              <a:rPr lang="en-GB" sz="2400" dirty="0"/>
              <a:t>They came with me</a:t>
            </a:r>
          </a:p>
          <a:p>
            <a:r>
              <a:rPr lang="en-GB" sz="2400" dirty="0"/>
              <a:t>And the dance went on.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  <a:p>
            <a:r>
              <a:rPr lang="en-GB" sz="2400" dirty="0"/>
              <a:t> 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60884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7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67544" y="620688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 danced on the Sabbath</a:t>
            </a:r>
          </a:p>
          <a:p>
            <a:r>
              <a:rPr lang="en-GB" sz="2400" dirty="0"/>
              <a:t>And I cured the lame,</a:t>
            </a:r>
          </a:p>
          <a:p>
            <a:r>
              <a:rPr lang="en-GB" sz="2400" dirty="0"/>
              <a:t>The holy people,</a:t>
            </a:r>
          </a:p>
          <a:p>
            <a:r>
              <a:rPr lang="en-GB" sz="2400" dirty="0"/>
              <a:t>Said it was a shame</a:t>
            </a:r>
          </a:p>
          <a:p>
            <a:r>
              <a:rPr lang="en-GB" sz="2400" dirty="0"/>
              <a:t>They whipped and they stripped</a:t>
            </a:r>
          </a:p>
          <a:p>
            <a:r>
              <a:rPr lang="en-GB" sz="2400" dirty="0"/>
              <a:t>And they hung me on high</a:t>
            </a:r>
          </a:p>
          <a:p>
            <a:r>
              <a:rPr lang="en-GB" sz="2400" dirty="0"/>
              <a:t>And they left me there</a:t>
            </a:r>
          </a:p>
          <a:p>
            <a:r>
              <a:rPr lang="en-GB" sz="2400" dirty="0"/>
              <a:t>On a cross to die.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2801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8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11560" y="548681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 danced on a Friday</a:t>
            </a:r>
          </a:p>
          <a:p>
            <a:r>
              <a:rPr lang="en-GB" sz="2400" dirty="0"/>
              <a:t>When the sky turned black,</a:t>
            </a:r>
          </a:p>
          <a:p>
            <a:r>
              <a:rPr lang="en-GB" sz="2400" dirty="0"/>
              <a:t>It’s hard to dance</a:t>
            </a:r>
          </a:p>
          <a:p>
            <a:r>
              <a:rPr lang="en-GB" sz="2400" dirty="0"/>
              <a:t>With the Devil on your back.</a:t>
            </a:r>
          </a:p>
          <a:p>
            <a:r>
              <a:rPr lang="en-GB" sz="2400" dirty="0"/>
              <a:t>They buried my body</a:t>
            </a:r>
          </a:p>
          <a:p>
            <a:r>
              <a:rPr lang="en-GB" sz="2400" dirty="0"/>
              <a:t>And they thought I’d gone,</a:t>
            </a:r>
          </a:p>
          <a:p>
            <a:r>
              <a:rPr lang="en-GB" sz="2400" dirty="0"/>
              <a:t>But I am the Dance</a:t>
            </a:r>
          </a:p>
          <a:p>
            <a:r>
              <a:rPr lang="en-GB" sz="2400" dirty="0"/>
              <a:t>And I still go on.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</p:txBody>
      </p:sp>
    </p:spTree>
    <p:extLst>
      <p:ext uri="{BB962C8B-B14F-4D97-AF65-F5344CB8AC3E}">
        <p14:creationId xmlns:p14="http://schemas.microsoft.com/office/powerpoint/2010/main" val="335789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9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39552" y="548681"/>
            <a:ext cx="63184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They cut me down</a:t>
            </a:r>
          </a:p>
          <a:p>
            <a:r>
              <a:rPr lang="en-GB" sz="2400" dirty="0"/>
              <a:t>And I leapt up high.</a:t>
            </a:r>
          </a:p>
          <a:p>
            <a:r>
              <a:rPr lang="en-GB" sz="2400" dirty="0"/>
              <a:t>I am the life</a:t>
            </a:r>
          </a:p>
          <a:p>
            <a:r>
              <a:rPr lang="en-GB" sz="2400" dirty="0"/>
              <a:t>That’ll never, never die.</a:t>
            </a:r>
          </a:p>
          <a:p>
            <a:r>
              <a:rPr lang="en-GB" sz="2400" dirty="0"/>
              <a:t>I’ll live in you</a:t>
            </a:r>
          </a:p>
          <a:p>
            <a:r>
              <a:rPr lang="en-GB" sz="2400" dirty="0"/>
              <a:t>If you’ll live in me</a:t>
            </a:r>
          </a:p>
          <a:p>
            <a:r>
              <a:rPr lang="en-GB" sz="2400" dirty="0"/>
              <a:t>I am the Lord</a:t>
            </a:r>
          </a:p>
          <a:p>
            <a:r>
              <a:rPr lang="en-GB" sz="2400" dirty="0"/>
              <a:t>Of the Dance, said he.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</p:txBody>
      </p:sp>
    </p:spTree>
    <p:extLst>
      <p:ext uri="{BB962C8B-B14F-4D97-AF65-F5344CB8AC3E}">
        <p14:creationId xmlns:p14="http://schemas.microsoft.com/office/powerpoint/2010/main" val="594960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627</Words>
  <Application>Microsoft Office PowerPoint</Application>
  <PresentationFormat>On-screen Show (4:3)</PresentationFormat>
  <Paragraphs>160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EASTER SERVICE Reception &amp; Key Stage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Goodchild</dc:creator>
  <cp:lastModifiedBy>Sarah Raciti</cp:lastModifiedBy>
  <cp:revision>78</cp:revision>
  <cp:lastPrinted>2019-04-01T08:43:05Z</cp:lastPrinted>
  <dcterms:created xsi:type="dcterms:W3CDTF">2013-03-15T14:18:13Z</dcterms:created>
  <dcterms:modified xsi:type="dcterms:W3CDTF">2019-04-01T10:07:24Z</dcterms:modified>
</cp:coreProperties>
</file>