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5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3A8168-DBF2-4D0F-BF22-13A8B29DA600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41E428-0D5A-40FB-8F43-B887377150D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268761"/>
            <a:ext cx="7175351" cy="3528392"/>
          </a:xfrm>
        </p:spPr>
        <p:txBody>
          <a:bodyPr/>
          <a:lstStyle/>
          <a:p>
            <a:pPr marL="182880" indent="0">
              <a:buNone/>
            </a:pPr>
            <a:r>
              <a:rPr lang="en-GB" dirty="0">
                <a:effectLst/>
              </a:rPr>
              <a:t>Welcome to the Key Stage 2 SATs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24476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64704"/>
            <a:ext cx="68407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Writing</a:t>
            </a:r>
          </a:p>
          <a:p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no writing test.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 will be continually assessed  throughout the year.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an increased emphasis on spelling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5702" y="4052980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Joined cursive handwriting is critical in order to achieve age related expectations</a:t>
            </a:r>
          </a:p>
        </p:txBody>
      </p:sp>
    </p:spTree>
    <p:extLst>
      <p:ext uri="{BB962C8B-B14F-4D97-AF65-F5344CB8AC3E}">
        <p14:creationId xmlns:p14="http://schemas.microsoft.com/office/powerpoint/2010/main" val="157850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992165"/>
            <a:ext cx="59766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Maths Tests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are 3 maths tests: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Paper 1– Arithmetic: 30 minutes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Paper 2 – Reasoning: 40 minutes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Paper 3 – Reasoning: 40 minutes</a:t>
            </a:r>
          </a:p>
        </p:txBody>
      </p:sp>
    </p:spTree>
    <p:extLst>
      <p:ext uri="{BB962C8B-B14F-4D97-AF65-F5344CB8AC3E}">
        <p14:creationId xmlns:p14="http://schemas.microsoft.com/office/powerpoint/2010/main" val="2669049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2" t="32305" r="26710" b="22565"/>
          <a:stretch/>
        </p:blipFill>
        <p:spPr bwMode="auto">
          <a:xfrm>
            <a:off x="1403648" y="1052736"/>
            <a:ext cx="6246422" cy="330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139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6" t="27435" r="28535" b="21590"/>
          <a:stretch/>
        </p:blipFill>
        <p:spPr bwMode="auto">
          <a:xfrm>
            <a:off x="1043608" y="878755"/>
            <a:ext cx="7126959" cy="452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752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5" t="36526" r="29083" b="25487"/>
          <a:stretch/>
        </p:blipFill>
        <p:spPr bwMode="auto">
          <a:xfrm>
            <a:off x="971600" y="1556792"/>
            <a:ext cx="6795804" cy="3354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028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052736"/>
            <a:ext cx="69482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SATs Equipment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Sharp pencils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Handwriting pens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other equipment will be provided by the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Please practise with a protractor at home – you can borrow from the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calculators</a:t>
            </a:r>
          </a:p>
        </p:txBody>
      </p:sp>
    </p:spTree>
    <p:extLst>
      <p:ext uri="{BB962C8B-B14F-4D97-AF65-F5344CB8AC3E}">
        <p14:creationId xmlns:p14="http://schemas.microsoft.com/office/powerpoint/2010/main" val="4252493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12845"/>
            <a:ext cx="78488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How are we supporting your children?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Covering the National Curriculum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Booster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Regular grammar sessions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Reading comprehension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Regular opportunities to write across a range of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genres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will be opportunities to work through past SATs papers to familiarise children with the format of the paper and help them interpret questions.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Trying our very best to not put the children under any unnecessary pressure; all we want them to do is try their best.</a:t>
            </a:r>
          </a:p>
        </p:txBody>
      </p:sp>
    </p:spTree>
    <p:extLst>
      <p:ext uri="{BB962C8B-B14F-4D97-AF65-F5344CB8AC3E}">
        <p14:creationId xmlns:p14="http://schemas.microsoft.com/office/powerpoint/2010/main" val="1571870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957" y="764704"/>
            <a:ext cx="78488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How can you support your child?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Try to ensure no medical appointments take place during that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Bedtime slightly earlier than normal during test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Continue to support with homework, including reading, spelling and maths.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Try your very best to not put the children under any unnecessary pressure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decent breakfast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Bring an energy giving snack to school and water bottle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PLEASE DO NOT PRACTISE USING THE SAMPLE TEST OR ACTUAL TEST FROM LAST TWO YEARS</a:t>
            </a:r>
          </a:p>
        </p:txBody>
      </p:sp>
    </p:spTree>
    <p:extLst>
      <p:ext uri="{BB962C8B-B14F-4D97-AF65-F5344CB8AC3E}">
        <p14:creationId xmlns:p14="http://schemas.microsoft.com/office/powerpoint/2010/main" val="3016762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340768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SATS Revision Books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will be 4 books to buy at a cost of £8.75 in total-(details on parent pay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Your child will be expected to complete 3 pages a week of each question 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would kindly ask that you mark your child’s work using the answers provided and have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book in school every Monday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the Class Teacher to check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very helpful if you could highlight or write us a note of areas your child found tricky and we will address this in school.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08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340768"/>
            <a:ext cx="59766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Life after the Tests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Results will be sent back to school towards the beginning of July.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test results and a teacher assessment will be reported to parents and to the secondary schools</a:t>
            </a:r>
          </a:p>
        </p:txBody>
      </p:sp>
    </p:spTree>
    <p:extLst>
      <p:ext uri="{BB962C8B-B14F-4D97-AF65-F5344CB8AC3E}">
        <p14:creationId xmlns:p14="http://schemas.microsoft.com/office/powerpoint/2010/main" val="231594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Big Picture</a:t>
            </a:r>
          </a:p>
          <a:p>
            <a:pPr algn="ctr"/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 are formally assessed against national expectations at the end of each key stage.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Year 1- phonics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End of KS1 – Year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End of KS2 – Year 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 are continuously assessed by their teacher, in order to plan effectively for the next steps in their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 in Year 6 will complete tests in May which are externally marked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pupils complete the tests</a:t>
            </a:r>
          </a:p>
        </p:txBody>
      </p:sp>
    </p:spTree>
    <p:extLst>
      <p:ext uri="{BB962C8B-B14F-4D97-AF65-F5344CB8AC3E}">
        <p14:creationId xmlns:p14="http://schemas.microsoft.com/office/powerpoint/2010/main" val="3697078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98072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/>
              <a:t>Thank you for</a:t>
            </a:r>
          </a:p>
          <a:p>
            <a:pPr algn="ctr"/>
            <a:r>
              <a:rPr lang="en-GB" sz="2800" dirty="0"/>
              <a:t>supporting your child by</a:t>
            </a:r>
          </a:p>
          <a:p>
            <a:pPr algn="ctr"/>
            <a:r>
              <a:rPr lang="en-GB" sz="2800" dirty="0"/>
              <a:t>attending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06070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443841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Results will be sent back to school towards the beginning of July.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test results and a teacher assessment is reported to the Secondary School and to parents.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Tests are used to judge national attainment and as a comparison between schools.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Tests indicate what a child can do on ONE day, the teacher assessment gives a picture of a child’s ability over time.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9712" y="54868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are the tests used?</a:t>
            </a:r>
          </a:p>
        </p:txBody>
      </p:sp>
    </p:spTree>
    <p:extLst>
      <p:ext uri="{BB962C8B-B14F-4D97-AF65-F5344CB8AC3E}">
        <p14:creationId xmlns:p14="http://schemas.microsoft.com/office/powerpoint/2010/main" val="388881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88640"/>
            <a:ext cx="34628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Timetable for SATS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– 17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May 2018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593932"/>
              </p:ext>
            </p:extLst>
          </p:nvPr>
        </p:nvGraphicFramePr>
        <p:xfrm>
          <a:off x="1547664" y="1628800"/>
          <a:ext cx="6096000" cy="292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r>
                        <a:rPr lang="en-GB" dirty="0"/>
                        <a:t>Mon 14</a:t>
                      </a:r>
                      <a:r>
                        <a:rPr lang="en-GB" baseline="30000" dirty="0"/>
                        <a:t>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 15</a:t>
                      </a:r>
                      <a:r>
                        <a:rPr lang="en-GB" baseline="30000" dirty="0"/>
                        <a:t>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 16</a:t>
                      </a:r>
                      <a:r>
                        <a:rPr lang="en-GB" baseline="30000" dirty="0"/>
                        <a:t>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 17</a:t>
                      </a:r>
                      <a:r>
                        <a:rPr lang="en-GB" baseline="30000" dirty="0"/>
                        <a:t>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 18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30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 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Punctuation and Spelling</a:t>
                      </a:r>
                    </a:p>
                    <a:p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 Test</a:t>
                      </a:r>
                    </a:p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 Paper 1 - 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 Paper 3 - Reasoning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301"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 Paper 2 - Reasoning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33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20688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Scaled Scores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children’s scores will no longer equate to a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Every pupil will receive: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raw score for each test,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scaled score: 100 = national expectation and…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confirmation of whether or not they attained the national standard - “expected standard”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  achieving above a specified score will achieve “working at greater depth” </a:t>
            </a:r>
          </a:p>
        </p:txBody>
      </p:sp>
    </p:spTree>
    <p:extLst>
      <p:ext uri="{BB962C8B-B14F-4D97-AF65-F5344CB8AC3E}">
        <p14:creationId xmlns:p14="http://schemas.microsoft.com/office/powerpoint/2010/main" val="330917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20688"/>
            <a:ext cx="74888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Reading Test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Pupils are allowed 1 hour for the reading test.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test will include 3 or 4 different texts – past examples include stories, poems, explanations, classic texts, interviews and accounts.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questions will range from simple retrieval to more advanced inference and deduction.</a:t>
            </a:r>
          </a:p>
        </p:txBody>
      </p:sp>
    </p:spTree>
    <p:extLst>
      <p:ext uri="{BB962C8B-B14F-4D97-AF65-F5344CB8AC3E}">
        <p14:creationId xmlns:p14="http://schemas.microsoft.com/office/powerpoint/2010/main" val="131841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48680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will be a selection of question types: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• Ranking/ordering, e.g. ‘Number the events below to show    the order in which they happen in the story’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• Labelling, e.g. ‘Label the text to show the title of the story’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• Find and copy, e.g. ‘Find and copy one word that suggests what the weather is like in the story’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• Short constructed response, e.g. ‘What does the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bear eat?’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• Open-ended response, e.g. ‘Look at the sentence that begins Once upon a time. How does the writer increase the tension throughout this paragraph? Explain fully, referring to the text in your answer.’</a:t>
            </a:r>
          </a:p>
        </p:txBody>
      </p:sp>
    </p:spTree>
    <p:extLst>
      <p:ext uri="{BB962C8B-B14F-4D97-AF65-F5344CB8AC3E}">
        <p14:creationId xmlns:p14="http://schemas.microsoft.com/office/powerpoint/2010/main" val="179257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196752"/>
            <a:ext cx="569715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The Grammar Punctuation and Spelling Test</a:t>
            </a:r>
          </a:p>
          <a:p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Spelling, punctuation and grammar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Spelling Test – 20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Written paper – 45 minutes</a:t>
            </a:r>
          </a:p>
        </p:txBody>
      </p:sp>
    </p:spTree>
    <p:extLst>
      <p:ext uri="{BB962C8B-B14F-4D97-AF65-F5344CB8AC3E}">
        <p14:creationId xmlns:p14="http://schemas.microsoft.com/office/powerpoint/2010/main" val="3347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9" t="30770" r="28500" b="21584"/>
          <a:stretch/>
        </p:blipFill>
        <p:spPr bwMode="auto">
          <a:xfrm>
            <a:off x="1259632" y="1052736"/>
            <a:ext cx="682691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83467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122</TotalTime>
  <Words>861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Georgia</vt:lpstr>
      <vt:lpstr>Trebuchet MS</vt:lpstr>
      <vt:lpstr>Slipstream</vt:lpstr>
      <vt:lpstr>Welcome to the Key Stage 2 SATs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Key Stage 2 SATs Presentation</dc:title>
  <dc:creator>Emma Saunders</dc:creator>
  <cp:lastModifiedBy>17mgoodchild@wardenparkradio.net</cp:lastModifiedBy>
  <cp:revision>16</cp:revision>
  <dcterms:created xsi:type="dcterms:W3CDTF">2017-02-01T15:38:10Z</dcterms:created>
  <dcterms:modified xsi:type="dcterms:W3CDTF">2018-01-11T19:21:02Z</dcterms:modified>
</cp:coreProperties>
</file>