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77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97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73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48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28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0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68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2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17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71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06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0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5" r:id="rId6"/>
    <p:sldLayoutId id="2147483691" r:id="rId7"/>
    <p:sldLayoutId id="2147483692" r:id="rId8"/>
    <p:sldLayoutId id="2147483693" r:id="rId9"/>
    <p:sldLayoutId id="2147483694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ingideas.co.uk/line-in-art/starburst-pictur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A5ED585-FEBB-4DAD-84C0-97BEE6C36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388933" y="4841194"/>
            <a:ext cx="1737401" cy="959536"/>
          </a:xfrm>
          <a:custGeom>
            <a:avLst/>
            <a:gdLst/>
            <a:ahLst/>
            <a:cxnLst/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F6AC352-A720-4DB3-87CA-A33B0607C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ECBFEF8-9038-4E5E-A5F1-E4DC23035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9F81C3A5-1B9C-4BD7-9DD2-9BAF348F15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39" r="-2" b="-2"/>
          <a:stretch/>
        </p:blipFill>
        <p:spPr>
          <a:xfrm>
            <a:off x="0" y="-785"/>
            <a:ext cx="12279143" cy="6858000"/>
          </a:xfrm>
          <a:custGeom>
            <a:avLst/>
            <a:gdLst/>
            <a:ahLst/>
            <a:cxnLst/>
            <a:rect l="l" t="t" r="r" b="b"/>
            <a:pathLst>
              <a:path w="11828209" h="6851225">
                <a:moveTo>
                  <a:pt x="1484882" y="0"/>
                </a:moveTo>
                <a:lnTo>
                  <a:pt x="8520272" y="0"/>
                </a:lnTo>
                <a:lnTo>
                  <a:pt x="8541915" y="12445"/>
                </a:lnTo>
                <a:cubicBezTo>
                  <a:pt x="10512125" y="1209574"/>
                  <a:pt x="11828209" y="3376047"/>
                  <a:pt x="11828209" y="5849907"/>
                </a:cubicBezTo>
                <a:cubicBezTo>
                  <a:pt x="11828209" y="6085513"/>
                  <a:pt x="11816272" y="6318331"/>
                  <a:pt x="11792969" y="6547788"/>
                </a:cubicBezTo>
                <a:lnTo>
                  <a:pt x="11754411" y="6851225"/>
                </a:lnTo>
                <a:lnTo>
                  <a:pt x="0" y="6851225"/>
                </a:lnTo>
                <a:lnTo>
                  <a:pt x="0" y="1208190"/>
                </a:lnTo>
                <a:lnTo>
                  <a:pt x="176127" y="1023457"/>
                </a:lnTo>
                <a:cubicBezTo>
                  <a:pt x="562126" y="637458"/>
                  <a:pt x="994141" y="297476"/>
                  <a:pt x="1463239" y="12445"/>
                </a:cubicBezTo>
                <a:close/>
              </a:path>
            </a:pathLst>
          </a:cu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F149F64-F5A8-406B-96EB-0B8A677B4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76322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A9EE7A9-906A-4407-BE4D-A564B220B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47AB2C-226C-4A3E-8675-0BE8ED8B582A}"/>
              </a:ext>
            </a:extLst>
          </p:cNvPr>
          <p:cNvSpPr txBox="1"/>
          <p:nvPr/>
        </p:nvSpPr>
        <p:spPr>
          <a:xfrm>
            <a:off x="2129536" y="802328"/>
            <a:ext cx="7929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latin typeface="Curlz MT" panose="04040404050702020202" pitchFamily="82" charset="0"/>
              </a:rPr>
              <a:t>Remember you are all stars !!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E85A8E-E0D8-4A8C-9293-6748956A70D6}"/>
              </a:ext>
            </a:extLst>
          </p:cNvPr>
          <p:cNvSpPr/>
          <p:nvPr/>
        </p:nvSpPr>
        <p:spPr>
          <a:xfrm>
            <a:off x="935380" y="3247048"/>
            <a:ext cx="1134376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https://www.teachingideas.co.uk/line-in-art/starburst-pictures</a:t>
            </a:r>
            <a:endParaRPr lang="en-GB" sz="40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A910A3-5697-44A5-BA93-D1658B2DE89A}"/>
              </a:ext>
            </a:extLst>
          </p:cNvPr>
          <p:cNvSpPr txBox="1"/>
          <p:nvPr/>
        </p:nvSpPr>
        <p:spPr>
          <a:xfrm>
            <a:off x="1142587" y="1923609"/>
            <a:ext cx="10358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urlz MT" panose="04040404050702020202" pitchFamily="82" charset="0"/>
              </a:rPr>
              <a:t>You will need a scrap piece of paper and a ruler to practice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427543B-DF65-4D3F-8B41-79E7C4B02E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963" y="4124896"/>
            <a:ext cx="3179657" cy="220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4822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Calibri</vt:lpstr>
      <vt:lpstr>Curlz MT</vt:lpstr>
      <vt:lpstr>Tw Cen MT</vt:lpstr>
      <vt:lpstr>ShapesVTI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Toby Vander</dc:creator>
  <cp:lastModifiedBy>Toby Vander</cp:lastModifiedBy>
  <cp:revision>3</cp:revision>
  <dcterms:created xsi:type="dcterms:W3CDTF">2020-05-20T09:59:31Z</dcterms:created>
  <dcterms:modified xsi:type="dcterms:W3CDTF">2020-05-20T10:08:16Z</dcterms:modified>
</cp:coreProperties>
</file>