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0" r:id="rId4"/>
    <p:sldId id="258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7208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0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2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73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68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64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092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19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97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286A-8FE9-43B0-BC96-67B165DAAAD5}" type="datetimeFigureOut">
              <a:rPr lang="en-GB" smtClean="0"/>
              <a:t>05/09/2022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75036-AE07-48FF-BD1C-5FC7CA8264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7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smtClean="0">
                <a:solidFill>
                  <a:schemeClr val="bg1"/>
                </a:solidFill>
                <a:latin typeface="Comic Sans MS" panose="030F0702030302020204" pitchFamily="66" charset="0"/>
              </a:rPr>
              <a:t>Our Christian Values</a:t>
            </a:r>
            <a:endParaRPr lang="en-GB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150" y="0"/>
            <a:ext cx="1415900" cy="16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61" y="3747930"/>
            <a:ext cx="2914876" cy="2914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dirty="0"/>
              <a:t>We are thinking about the Christian value of: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Responsibility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646" y="5416062"/>
            <a:ext cx="447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‘The price of greatness is responsibility.’ Winston Churchill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3437" y="5416062"/>
            <a:ext cx="414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‘And surely I am with you always to the very end of the age.’ Matthew 28:20</a:t>
            </a:r>
          </a:p>
        </p:txBody>
      </p:sp>
    </p:spTree>
    <p:extLst>
      <p:ext uri="{BB962C8B-B14F-4D97-AF65-F5344CB8AC3E}">
        <p14:creationId xmlns:p14="http://schemas.microsoft.com/office/powerpoint/2010/main" val="14068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"/>
            <a:ext cx="1219093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7415" y="5087815"/>
            <a:ext cx="8733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‘’For I know the plans I have for you,’’ declares the Lord, ‘‘Plans to prosper you and not to harm you, plans to give you hope and a future.’’ Jeremiah 29:11</a:t>
            </a:r>
          </a:p>
        </p:txBody>
      </p:sp>
    </p:spTree>
    <p:extLst>
      <p:ext uri="{BB962C8B-B14F-4D97-AF65-F5344CB8AC3E}">
        <p14:creationId xmlns:p14="http://schemas.microsoft.com/office/powerpoint/2010/main" val="13272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34"/>
          <a:stretch/>
        </p:blipFill>
        <p:spPr>
          <a:xfrm>
            <a:off x="3818426" y="1690688"/>
            <a:ext cx="4562190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 smtClean="0">
                <a:latin typeface="Comic Sans MS" panose="030F0702030302020204" pitchFamily="66" charset="0"/>
              </a:rPr>
              <a:t>We are thinking about the Christian value of: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234043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138" y="5122985"/>
            <a:ext cx="38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‘God will give you peace to help you through your storm’ Isaiah 26:3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6491" y="5122985"/>
            <a:ext cx="3516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‘Peace begins with a smile’ Mother Teresa</a:t>
            </a:r>
          </a:p>
        </p:txBody>
      </p:sp>
    </p:spTree>
    <p:extLst>
      <p:ext uri="{BB962C8B-B14F-4D97-AF65-F5344CB8AC3E}">
        <p14:creationId xmlns:p14="http://schemas.microsoft.com/office/powerpoint/2010/main" val="40141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90"/>
          <a:stretch/>
        </p:blipFill>
        <p:spPr>
          <a:xfrm>
            <a:off x="0" y="-2266697"/>
            <a:ext cx="12192000" cy="9124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Forgiveness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0462" y="4572000"/>
            <a:ext cx="7432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‘The weak can never forgive. Forgiveness is the attribute of the strong.’ Mahatma Gandhi</a:t>
            </a:r>
          </a:p>
        </p:txBody>
      </p:sp>
    </p:spTree>
    <p:extLst>
      <p:ext uri="{BB962C8B-B14F-4D97-AF65-F5344CB8AC3E}">
        <p14:creationId xmlns:p14="http://schemas.microsoft.com/office/powerpoint/2010/main" val="23995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Truthfulness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908" y="4009292"/>
            <a:ext cx="92729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‘Dear children, let us not love with words or speech but with actions and in truth.’ 1 John </a:t>
            </a:r>
            <a:r>
              <a:rPr lang="en-GB" sz="2400" b="1" dirty="0" smtClean="0">
                <a:solidFill>
                  <a:srgbClr val="FF0000"/>
                </a:solidFill>
              </a:rPr>
              <a:t>3:18</a:t>
            </a:r>
          </a:p>
          <a:p>
            <a:pPr algn="ctr"/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‘Whoever is careless with the truth in small matters cannot be trusted with important matters.’ Albert Einstein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1723" y="46423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  <a:latin typeface="Comic Sans MS" panose="030F0702030302020204" pitchFamily="66" charset="0"/>
              </a:rPr>
              <a:t>We are thinking about the Christian value of :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85882"/>
            <a:ext cx="10515599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677" y="5496782"/>
            <a:ext cx="7807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‘Be kind and compassionate to one another, forgiving each other, just as in Christ God forgave you.’ Ephesians 4:32</a:t>
            </a:r>
          </a:p>
        </p:txBody>
      </p:sp>
    </p:spTree>
    <p:extLst>
      <p:ext uri="{BB962C8B-B14F-4D97-AF65-F5344CB8AC3E}">
        <p14:creationId xmlns:p14="http://schemas.microsoft.com/office/powerpoint/2010/main" val="22370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234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Our Christian Values</vt:lpstr>
      <vt:lpstr>We are thinking about the Christian value of:</vt:lpstr>
      <vt:lpstr>We are thinking about the Christian value of :</vt:lpstr>
      <vt:lpstr>We are thinking about the Christian value of:</vt:lpstr>
      <vt:lpstr>We are thinking about the Christian value of :</vt:lpstr>
      <vt:lpstr>We are thinking about the Christian value of :</vt:lpstr>
      <vt:lpstr>We are thinking about the Christian value of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For The Week</dc:title>
  <dc:creator>Charlie Jooste</dc:creator>
  <cp:lastModifiedBy>Emma Saunders</cp:lastModifiedBy>
  <cp:revision>30</cp:revision>
  <dcterms:created xsi:type="dcterms:W3CDTF">2019-01-31T11:43:11Z</dcterms:created>
  <dcterms:modified xsi:type="dcterms:W3CDTF">2022-09-05T11:43:42Z</dcterms:modified>
</cp:coreProperties>
</file>