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258" r:id="rId2"/>
    <p:sldId id="259" r:id="rId3"/>
    <p:sldId id="281" r:id="rId4"/>
    <p:sldId id="262" r:id="rId5"/>
    <p:sldId id="263" r:id="rId6"/>
    <p:sldId id="264" r:id="rId7"/>
    <p:sldId id="265" r:id="rId8"/>
    <p:sldId id="266" r:id="rId9"/>
    <p:sldId id="267" r:id="rId10"/>
    <p:sldId id="290" r:id="rId11"/>
    <p:sldId id="291" r:id="rId12"/>
    <p:sldId id="274" r:id="rId13"/>
    <p:sldId id="292" r:id="rId14"/>
    <p:sldId id="293" r:id="rId15"/>
    <p:sldId id="294" r:id="rId16"/>
    <p:sldId id="295" r:id="rId17"/>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FF66"/>
    <a:srgbClr val="FFFFF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71" autoAdjust="0"/>
  </p:normalViewPr>
  <p:slideViewPr>
    <p:cSldViewPr>
      <p:cViewPr>
        <p:scale>
          <a:sx n="99" d="100"/>
          <a:sy n="99" d="100"/>
        </p:scale>
        <p:origin x="-116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2"/>
            <a:ext cx="2945659" cy="496411"/>
          </a:xfrm>
          <a:prstGeom prst="rect">
            <a:avLst/>
          </a:prstGeom>
        </p:spPr>
        <p:txBody>
          <a:bodyPr vert="horz" lIns="93175" tIns="46587" rIns="93175" bIns="46587" rtlCol="0"/>
          <a:lstStyle>
            <a:lvl1pPr algn="l">
              <a:defRPr sz="1200"/>
            </a:lvl1pPr>
          </a:lstStyle>
          <a:p>
            <a:endParaRPr lang="en-GB" dirty="0"/>
          </a:p>
        </p:txBody>
      </p:sp>
      <p:sp>
        <p:nvSpPr>
          <p:cNvPr id="3" name="Date Placeholder 2"/>
          <p:cNvSpPr>
            <a:spLocks noGrp="1"/>
          </p:cNvSpPr>
          <p:nvPr>
            <p:ph type="dt" sz="quarter" idx="1"/>
          </p:nvPr>
        </p:nvSpPr>
        <p:spPr>
          <a:xfrm>
            <a:off x="3850445" y="2"/>
            <a:ext cx="2945659" cy="496411"/>
          </a:xfrm>
          <a:prstGeom prst="rect">
            <a:avLst/>
          </a:prstGeom>
        </p:spPr>
        <p:txBody>
          <a:bodyPr vert="horz" lIns="93175" tIns="46587" rIns="93175" bIns="46587" rtlCol="0"/>
          <a:lstStyle>
            <a:lvl1pPr algn="r">
              <a:defRPr sz="1200"/>
            </a:lvl1pPr>
          </a:lstStyle>
          <a:p>
            <a:fld id="{1AA32839-2529-445B-B1A5-E36A460701DC}" type="datetimeFigureOut">
              <a:rPr lang="en-GB" smtClean="0"/>
              <a:t>15/10/2019</a:t>
            </a:fld>
            <a:endParaRPr lang="en-GB" dirty="0"/>
          </a:p>
        </p:txBody>
      </p:sp>
      <p:sp>
        <p:nvSpPr>
          <p:cNvPr id="4" name="Footer Placeholder 3"/>
          <p:cNvSpPr>
            <a:spLocks noGrp="1"/>
          </p:cNvSpPr>
          <p:nvPr>
            <p:ph type="ftr" sz="quarter" idx="2"/>
          </p:nvPr>
        </p:nvSpPr>
        <p:spPr>
          <a:xfrm>
            <a:off x="4" y="9430094"/>
            <a:ext cx="2945659" cy="496411"/>
          </a:xfrm>
          <a:prstGeom prst="rect">
            <a:avLst/>
          </a:prstGeom>
        </p:spPr>
        <p:txBody>
          <a:bodyPr vert="horz" lIns="93175" tIns="46587" rIns="93175" bIns="46587"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50445" y="9430094"/>
            <a:ext cx="2945659" cy="496411"/>
          </a:xfrm>
          <a:prstGeom prst="rect">
            <a:avLst/>
          </a:prstGeom>
        </p:spPr>
        <p:txBody>
          <a:bodyPr vert="horz" lIns="93175" tIns="46587" rIns="93175" bIns="46587" rtlCol="0" anchor="b"/>
          <a:lstStyle>
            <a:lvl1pPr algn="r">
              <a:defRPr sz="1200"/>
            </a:lvl1pPr>
          </a:lstStyle>
          <a:p>
            <a:fld id="{B583121B-EDB4-4521-AD5D-D1D8C8B6255A}" type="slidenum">
              <a:rPr lang="en-GB" smtClean="0"/>
              <a:t>‹#›</a:t>
            </a:fld>
            <a:endParaRPr lang="en-GB" dirty="0"/>
          </a:p>
        </p:txBody>
      </p:sp>
    </p:spTree>
    <p:extLst>
      <p:ext uri="{BB962C8B-B14F-4D97-AF65-F5344CB8AC3E}">
        <p14:creationId xmlns:p14="http://schemas.microsoft.com/office/powerpoint/2010/main" val="23463915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0"/>
            <a:ext cx="2946275" cy="496751"/>
          </a:xfrm>
          <a:prstGeom prst="rect">
            <a:avLst/>
          </a:prstGeom>
        </p:spPr>
        <p:txBody>
          <a:bodyPr vert="horz" lIns="91438" tIns="45718" rIns="91438" bIns="45718" rtlCol="0"/>
          <a:lstStyle>
            <a:lvl1pPr algn="l">
              <a:defRPr sz="1200"/>
            </a:lvl1pPr>
          </a:lstStyle>
          <a:p>
            <a:endParaRPr lang="en-GB" dirty="0"/>
          </a:p>
        </p:txBody>
      </p:sp>
      <p:sp>
        <p:nvSpPr>
          <p:cNvPr id="3" name="Date Placeholder 2"/>
          <p:cNvSpPr>
            <a:spLocks noGrp="1"/>
          </p:cNvSpPr>
          <p:nvPr>
            <p:ph type="dt" idx="1"/>
          </p:nvPr>
        </p:nvSpPr>
        <p:spPr>
          <a:xfrm>
            <a:off x="3849866" y="0"/>
            <a:ext cx="2946275" cy="496751"/>
          </a:xfrm>
          <a:prstGeom prst="rect">
            <a:avLst/>
          </a:prstGeom>
        </p:spPr>
        <p:txBody>
          <a:bodyPr vert="horz" lIns="91438" tIns="45718" rIns="91438" bIns="45718" rtlCol="0"/>
          <a:lstStyle>
            <a:lvl1pPr algn="r">
              <a:defRPr sz="1200"/>
            </a:lvl1pPr>
          </a:lstStyle>
          <a:p>
            <a:fld id="{99A973B5-75F5-4A5A-99A6-A77ECA504838}" type="datetimeFigureOut">
              <a:rPr lang="en-GB" smtClean="0"/>
              <a:t>15/10/2019</a:t>
            </a:fld>
            <a:endParaRPr lang="en-GB"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38" tIns="45718" rIns="91438" bIns="45718" rtlCol="0" anchor="ctr"/>
          <a:lstStyle/>
          <a:p>
            <a:endParaRPr lang="en-GB" dirty="0"/>
          </a:p>
        </p:txBody>
      </p:sp>
      <p:sp>
        <p:nvSpPr>
          <p:cNvPr id="5" name="Notes Placeholder 4"/>
          <p:cNvSpPr>
            <a:spLocks noGrp="1"/>
          </p:cNvSpPr>
          <p:nvPr>
            <p:ph type="body" sz="quarter" idx="3"/>
          </p:nvPr>
        </p:nvSpPr>
        <p:spPr>
          <a:xfrm>
            <a:off x="680387" y="4716586"/>
            <a:ext cx="5436909" cy="4467363"/>
          </a:xfrm>
          <a:prstGeom prst="rect">
            <a:avLst/>
          </a:prstGeom>
        </p:spPr>
        <p:txBody>
          <a:bodyPr vert="horz" lIns="91438" tIns="45718" rIns="91438" bIns="4571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4" y="9429782"/>
            <a:ext cx="2946275" cy="496751"/>
          </a:xfrm>
          <a:prstGeom prst="rect">
            <a:avLst/>
          </a:prstGeom>
        </p:spPr>
        <p:txBody>
          <a:bodyPr vert="horz" lIns="91438" tIns="45718" rIns="91438" bIns="45718"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49866" y="9429782"/>
            <a:ext cx="2946275" cy="496751"/>
          </a:xfrm>
          <a:prstGeom prst="rect">
            <a:avLst/>
          </a:prstGeom>
        </p:spPr>
        <p:txBody>
          <a:bodyPr vert="horz" lIns="91438" tIns="45718" rIns="91438" bIns="45718" rtlCol="0" anchor="b"/>
          <a:lstStyle>
            <a:lvl1pPr algn="r">
              <a:defRPr sz="1200"/>
            </a:lvl1pPr>
          </a:lstStyle>
          <a:p>
            <a:fld id="{335E615A-CB0E-4A7B-B230-72B166367A9B}" type="slidenum">
              <a:rPr lang="en-GB" smtClean="0"/>
              <a:t>‹#›</a:t>
            </a:fld>
            <a:endParaRPr lang="en-GB" dirty="0"/>
          </a:p>
        </p:txBody>
      </p:sp>
    </p:spTree>
    <p:extLst>
      <p:ext uri="{BB962C8B-B14F-4D97-AF65-F5344CB8AC3E}">
        <p14:creationId xmlns:p14="http://schemas.microsoft.com/office/powerpoint/2010/main" val="22027945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8AE9416-8239-4DA0-AE29-9B0CA61BA5F1}" type="datetime1">
              <a:rPr lang="en-GB" smtClean="0"/>
              <a:t>15/10/2019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C68F2E6-1B46-46F4-93B8-578DB97BB9C6}" type="slidenum">
              <a:rPr lang="en-GB" smtClean="0"/>
              <a:t>‹#›</a:t>
            </a:fld>
            <a:endParaRPr lang="en-GB" dirty="0"/>
          </a:p>
        </p:txBody>
      </p:sp>
    </p:spTree>
    <p:extLst>
      <p:ext uri="{BB962C8B-B14F-4D97-AF65-F5344CB8AC3E}">
        <p14:creationId xmlns:p14="http://schemas.microsoft.com/office/powerpoint/2010/main" val="17343279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0D70E8A-7D2C-47E1-AB73-9B2657B2A735}" type="datetime1">
              <a:rPr lang="en-GB" smtClean="0"/>
              <a:t>15/10/2019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C68F2E6-1B46-46F4-93B8-578DB97BB9C6}" type="slidenum">
              <a:rPr lang="en-GB" smtClean="0"/>
              <a:t>‹#›</a:t>
            </a:fld>
            <a:endParaRPr lang="en-GB" dirty="0"/>
          </a:p>
        </p:txBody>
      </p:sp>
    </p:spTree>
    <p:extLst>
      <p:ext uri="{BB962C8B-B14F-4D97-AF65-F5344CB8AC3E}">
        <p14:creationId xmlns:p14="http://schemas.microsoft.com/office/powerpoint/2010/main" val="3039510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A991A2E-F9EE-4EB7-8372-9CE76D9AA193}" type="datetime1">
              <a:rPr lang="en-GB" smtClean="0"/>
              <a:t>15/10/2019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C68F2E6-1B46-46F4-93B8-578DB97BB9C6}" type="slidenum">
              <a:rPr lang="en-GB" smtClean="0"/>
              <a:t>‹#›</a:t>
            </a:fld>
            <a:endParaRPr lang="en-GB" dirty="0"/>
          </a:p>
        </p:txBody>
      </p:sp>
    </p:spTree>
    <p:extLst>
      <p:ext uri="{BB962C8B-B14F-4D97-AF65-F5344CB8AC3E}">
        <p14:creationId xmlns:p14="http://schemas.microsoft.com/office/powerpoint/2010/main" val="3094955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CDF2997-2C54-4F42-892C-5E36B27F7024}" type="datetime1">
              <a:rPr lang="en-GB" smtClean="0"/>
              <a:t>15/10/2019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C68F2E6-1B46-46F4-93B8-578DB97BB9C6}" type="slidenum">
              <a:rPr lang="en-GB" smtClean="0"/>
              <a:t>‹#›</a:t>
            </a:fld>
            <a:endParaRPr lang="en-GB" dirty="0"/>
          </a:p>
        </p:txBody>
      </p:sp>
    </p:spTree>
    <p:extLst>
      <p:ext uri="{BB962C8B-B14F-4D97-AF65-F5344CB8AC3E}">
        <p14:creationId xmlns:p14="http://schemas.microsoft.com/office/powerpoint/2010/main" val="39436434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E47F1FC-7CAE-405B-ACED-31CD736D35CE}" type="datetime1">
              <a:rPr lang="en-GB" smtClean="0"/>
              <a:t>15/10/2019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C68F2E6-1B46-46F4-93B8-578DB97BB9C6}" type="slidenum">
              <a:rPr lang="en-GB" smtClean="0"/>
              <a:t>‹#›</a:t>
            </a:fld>
            <a:endParaRPr lang="en-GB" dirty="0"/>
          </a:p>
        </p:txBody>
      </p:sp>
    </p:spTree>
    <p:extLst>
      <p:ext uri="{BB962C8B-B14F-4D97-AF65-F5344CB8AC3E}">
        <p14:creationId xmlns:p14="http://schemas.microsoft.com/office/powerpoint/2010/main" val="456083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87394F31-EB15-45E9-A5C3-7324B3946AB9}" type="datetime1">
              <a:rPr lang="en-GB" smtClean="0"/>
              <a:t>15/10/2019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0C68F2E6-1B46-46F4-93B8-578DB97BB9C6}" type="slidenum">
              <a:rPr lang="en-GB" smtClean="0"/>
              <a:t>‹#›</a:t>
            </a:fld>
            <a:endParaRPr lang="en-GB" dirty="0"/>
          </a:p>
        </p:txBody>
      </p:sp>
    </p:spTree>
    <p:extLst>
      <p:ext uri="{BB962C8B-B14F-4D97-AF65-F5344CB8AC3E}">
        <p14:creationId xmlns:p14="http://schemas.microsoft.com/office/powerpoint/2010/main" val="9955372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A113C9F9-0C78-4304-A1A7-7C52CB35A7C1}" type="datetime1">
              <a:rPr lang="en-GB" smtClean="0"/>
              <a:t>15/10/2019</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0C68F2E6-1B46-46F4-93B8-578DB97BB9C6}" type="slidenum">
              <a:rPr lang="en-GB" smtClean="0"/>
              <a:t>‹#›</a:t>
            </a:fld>
            <a:endParaRPr lang="en-GB" dirty="0"/>
          </a:p>
        </p:txBody>
      </p:sp>
    </p:spTree>
    <p:extLst>
      <p:ext uri="{BB962C8B-B14F-4D97-AF65-F5344CB8AC3E}">
        <p14:creationId xmlns:p14="http://schemas.microsoft.com/office/powerpoint/2010/main" val="32031347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1C0EF86-B74A-4572-B136-3F3F9CF28671}" type="datetime1">
              <a:rPr lang="en-GB" smtClean="0"/>
              <a:t>15/10/2019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0C68F2E6-1B46-46F4-93B8-578DB97BB9C6}" type="slidenum">
              <a:rPr lang="en-GB" smtClean="0"/>
              <a:t>‹#›</a:t>
            </a:fld>
            <a:endParaRPr lang="en-GB" dirty="0"/>
          </a:p>
        </p:txBody>
      </p:sp>
    </p:spTree>
    <p:extLst>
      <p:ext uri="{BB962C8B-B14F-4D97-AF65-F5344CB8AC3E}">
        <p14:creationId xmlns:p14="http://schemas.microsoft.com/office/powerpoint/2010/main" val="1243928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38EB65-F5CC-43EE-ADBE-F7115DF2A8D7}" type="datetime1">
              <a:rPr lang="en-GB" smtClean="0"/>
              <a:t>15/10/2019</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0C68F2E6-1B46-46F4-93B8-578DB97BB9C6}" type="slidenum">
              <a:rPr lang="en-GB" smtClean="0"/>
              <a:t>‹#›</a:t>
            </a:fld>
            <a:endParaRPr lang="en-GB" dirty="0"/>
          </a:p>
        </p:txBody>
      </p:sp>
    </p:spTree>
    <p:extLst>
      <p:ext uri="{BB962C8B-B14F-4D97-AF65-F5344CB8AC3E}">
        <p14:creationId xmlns:p14="http://schemas.microsoft.com/office/powerpoint/2010/main" val="42144625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6128ED0-00E9-48C7-B409-47CCA8B632CE}" type="datetime1">
              <a:rPr lang="en-GB" smtClean="0"/>
              <a:t>15/10/2019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0C68F2E6-1B46-46F4-93B8-578DB97BB9C6}" type="slidenum">
              <a:rPr lang="en-GB" smtClean="0"/>
              <a:t>‹#›</a:t>
            </a:fld>
            <a:endParaRPr lang="en-GB" dirty="0"/>
          </a:p>
        </p:txBody>
      </p:sp>
    </p:spTree>
    <p:extLst>
      <p:ext uri="{BB962C8B-B14F-4D97-AF65-F5344CB8AC3E}">
        <p14:creationId xmlns:p14="http://schemas.microsoft.com/office/powerpoint/2010/main" val="301785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D4CD5B-4B4E-4FE3-9021-5176367B36C0}" type="datetime1">
              <a:rPr lang="en-GB" smtClean="0"/>
              <a:t>15/10/2019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0C68F2E6-1B46-46F4-93B8-578DB97BB9C6}" type="slidenum">
              <a:rPr lang="en-GB" smtClean="0"/>
              <a:t>‹#›</a:t>
            </a:fld>
            <a:endParaRPr lang="en-GB" dirty="0"/>
          </a:p>
        </p:txBody>
      </p:sp>
    </p:spTree>
    <p:extLst>
      <p:ext uri="{BB962C8B-B14F-4D97-AF65-F5344CB8AC3E}">
        <p14:creationId xmlns:p14="http://schemas.microsoft.com/office/powerpoint/2010/main" val="19960706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F978F1-5CEF-4827-8D9E-36134C977548}" type="datetime1">
              <a:rPr lang="en-GB" smtClean="0"/>
              <a:t>15/10/2019</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68F2E6-1B46-46F4-93B8-578DB97BB9C6}" type="slidenum">
              <a:rPr lang="en-GB" smtClean="0"/>
              <a:t>‹#›</a:t>
            </a:fld>
            <a:endParaRPr lang="en-GB" dirty="0"/>
          </a:p>
        </p:txBody>
      </p:sp>
    </p:spTree>
    <p:extLst>
      <p:ext uri="{BB962C8B-B14F-4D97-AF65-F5344CB8AC3E}">
        <p14:creationId xmlns:p14="http://schemas.microsoft.com/office/powerpoint/2010/main" val="26961212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BEBA8EAE-BF5A-486C-A8C5-ECC9F3942E4B}">
                <a14:imgProps xmlns:a14="http://schemas.microsoft.com/office/drawing/2010/main">
                  <a14:imgLayer r:embed="rId3">
                    <a14:imgEffect>
                      <a14:colorTemperature colorTemp="8800"/>
                    </a14:imgEffect>
                    <a14:imgEffect>
                      <a14:brightnessContrast contrast="-40000"/>
                    </a14:imgEffect>
                  </a14:imgLayer>
                </a14:imgProps>
              </a:ext>
              <a:ext uri="{28A0092B-C50C-407E-A947-70E740481C1C}">
                <a14:useLocalDpi xmlns:a14="http://schemas.microsoft.com/office/drawing/2010/main" val="0"/>
              </a:ext>
            </a:extLst>
          </a:blip>
          <a:srcRect/>
          <a:stretch>
            <a:fillRect/>
          </a:stretch>
        </p:blipFill>
        <p:spPr bwMode="auto">
          <a:xfrm>
            <a:off x="3405444" y="548680"/>
            <a:ext cx="1958644" cy="2347382"/>
          </a:xfrm>
          <a:prstGeom prst="rect">
            <a:avLst/>
          </a:prstGeom>
          <a:noFill/>
          <a:ln>
            <a:noFill/>
          </a:ln>
          <a:effectLst/>
          <a:extLst/>
        </p:spPr>
      </p:pic>
      <p:sp>
        <p:nvSpPr>
          <p:cNvPr id="3" name="Rectangle 2"/>
          <p:cNvSpPr/>
          <p:nvPr/>
        </p:nvSpPr>
        <p:spPr>
          <a:xfrm>
            <a:off x="0" y="443568"/>
            <a:ext cx="9144001" cy="6309420"/>
          </a:xfrm>
          <a:prstGeom prst="rect">
            <a:avLst/>
          </a:prstGeom>
        </p:spPr>
        <p:txBody>
          <a:bodyPr wrap="square" anchor="ctr">
            <a:spAutoFit/>
          </a:bodyPr>
          <a:lstStyle/>
          <a:p>
            <a:pPr algn="ctr"/>
            <a:endParaRPr lang="en-GB" sz="3600" dirty="0" smtClean="0"/>
          </a:p>
          <a:p>
            <a:pPr algn="ctr"/>
            <a:endParaRPr lang="en-GB" sz="3600" dirty="0"/>
          </a:p>
          <a:p>
            <a:pPr algn="ctr"/>
            <a:endParaRPr lang="en-GB" sz="3600" dirty="0" smtClean="0"/>
          </a:p>
          <a:p>
            <a:pPr algn="ctr"/>
            <a:endParaRPr lang="en-GB" sz="3600" dirty="0" smtClean="0"/>
          </a:p>
          <a:p>
            <a:pPr algn="ctr"/>
            <a:endParaRPr lang="en-GB" sz="4000" b="1" dirty="0" smtClean="0"/>
          </a:p>
          <a:p>
            <a:pPr algn="ctr"/>
            <a:r>
              <a:rPr lang="en-GB" sz="4000" b="1" dirty="0" smtClean="0"/>
              <a:t>KEY </a:t>
            </a:r>
            <a:r>
              <a:rPr lang="en-GB" sz="4000" b="1" dirty="0"/>
              <a:t>STAGE 2 EUCHARISTIC </a:t>
            </a:r>
            <a:r>
              <a:rPr lang="en-GB" sz="4000" b="1" dirty="0" smtClean="0"/>
              <a:t>SERVICE</a:t>
            </a:r>
          </a:p>
          <a:p>
            <a:pPr algn="ctr"/>
            <a:r>
              <a:rPr lang="en-GB" sz="2800" b="1" dirty="0" smtClean="0"/>
              <a:t>Thursday </a:t>
            </a:r>
            <a:r>
              <a:rPr lang="en-GB" sz="2800" b="1" dirty="0" smtClean="0"/>
              <a:t>October</a:t>
            </a:r>
            <a:r>
              <a:rPr lang="en-GB" sz="2800" b="1" dirty="0" smtClean="0"/>
              <a:t> 2019</a:t>
            </a:r>
            <a:endParaRPr lang="en-GB" sz="2800" b="1" dirty="0" smtClean="0"/>
          </a:p>
          <a:p>
            <a:pPr algn="ctr"/>
            <a:r>
              <a:rPr lang="en-GB" sz="2800" b="1" dirty="0" smtClean="0"/>
              <a:t>10.00 am</a:t>
            </a:r>
          </a:p>
          <a:p>
            <a:pPr algn="ctr"/>
            <a:endParaRPr lang="en-GB" sz="2800" b="1" dirty="0" smtClean="0"/>
          </a:p>
          <a:p>
            <a:pPr algn="ctr"/>
            <a:endParaRPr lang="en-GB" sz="2800" dirty="0" smtClean="0"/>
          </a:p>
          <a:p>
            <a:pPr algn="ctr"/>
            <a:r>
              <a:rPr lang="en-GB" sz="2800" b="1" dirty="0" smtClean="0"/>
              <a:t>St. Clement</a:t>
            </a:r>
            <a:endParaRPr lang="en-GB" sz="2800" b="1" dirty="0"/>
          </a:p>
          <a:p>
            <a:pPr algn="ctr"/>
            <a:endParaRPr lang="en-GB" sz="2000" b="1" dirty="0"/>
          </a:p>
          <a:p>
            <a:pPr algn="ctr"/>
            <a:endParaRPr lang="en-GB" sz="2000" b="1" dirty="0"/>
          </a:p>
        </p:txBody>
      </p:sp>
      <p:sp>
        <p:nvSpPr>
          <p:cNvPr id="4" name="Slide Number Placeholder 3"/>
          <p:cNvSpPr>
            <a:spLocks noGrp="1"/>
          </p:cNvSpPr>
          <p:nvPr>
            <p:ph type="sldNum" sz="quarter" idx="12"/>
          </p:nvPr>
        </p:nvSpPr>
        <p:spPr/>
        <p:txBody>
          <a:bodyPr/>
          <a:lstStyle/>
          <a:p>
            <a:fld id="{0C68F2E6-1B46-46F4-93B8-578DB97BB9C6}" type="slidenum">
              <a:rPr lang="en-GB" smtClean="0"/>
              <a:t>1</a:t>
            </a:fld>
            <a:endParaRPr lang="en-GB" dirty="0"/>
          </a:p>
        </p:txBody>
      </p:sp>
    </p:spTree>
    <p:extLst>
      <p:ext uri="{BB962C8B-B14F-4D97-AF65-F5344CB8AC3E}">
        <p14:creationId xmlns:p14="http://schemas.microsoft.com/office/powerpoint/2010/main" val="23473823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C68F2E6-1B46-46F4-93B8-578DB97BB9C6}" type="slidenum">
              <a:rPr lang="en-GB" smtClean="0"/>
              <a:t>10</a:t>
            </a:fld>
            <a:endParaRPr lang="en-GB" dirty="0"/>
          </a:p>
        </p:txBody>
      </p:sp>
      <p:sp>
        <p:nvSpPr>
          <p:cNvPr id="3" name="Rectangle 2"/>
          <p:cNvSpPr/>
          <p:nvPr/>
        </p:nvSpPr>
        <p:spPr>
          <a:xfrm>
            <a:off x="611560" y="548680"/>
            <a:ext cx="6246440" cy="3416320"/>
          </a:xfrm>
          <a:prstGeom prst="rect">
            <a:avLst/>
          </a:prstGeom>
        </p:spPr>
        <p:txBody>
          <a:bodyPr wrap="square">
            <a:spAutoFit/>
          </a:bodyPr>
          <a:lstStyle/>
          <a:p>
            <a:r>
              <a:rPr lang="en-GB" dirty="0"/>
              <a:t>2. Blest are you, Lord, God of all creation,</a:t>
            </a:r>
          </a:p>
          <a:p>
            <a:r>
              <a:rPr lang="en-GB" dirty="0"/>
              <a:t>thanks to your goodness this wine we offer:</a:t>
            </a:r>
          </a:p>
          <a:p>
            <a:r>
              <a:rPr lang="en-GB" dirty="0"/>
              <a:t>fruit of the earth, work of our hands,</a:t>
            </a:r>
          </a:p>
          <a:p>
            <a:r>
              <a:rPr lang="en-GB" dirty="0"/>
              <a:t>it will become the cup of life.</a:t>
            </a:r>
          </a:p>
          <a:p>
            <a:endParaRPr lang="en-GB" dirty="0" smtClean="0"/>
          </a:p>
          <a:p>
            <a:r>
              <a:rPr lang="en-GB" dirty="0" smtClean="0"/>
              <a:t>CHORUS</a:t>
            </a:r>
            <a:endParaRPr lang="en-GB" dirty="0"/>
          </a:p>
          <a:p>
            <a:r>
              <a:rPr lang="en-GB" dirty="0"/>
              <a:t>Blessed be God! Blessed be God!</a:t>
            </a:r>
          </a:p>
          <a:p>
            <a:r>
              <a:rPr lang="en-GB" dirty="0"/>
              <a:t>Blessed be God forever! Amen!</a:t>
            </a:r>
          </a:p>
          <a:p>
            <a:r>
              <a:rPr lang="en-GB" dirty="0"/>
              <a:t>Blessed be God! Blessed be God!</a:t>
            </a:r>
          </a:p>
          <a:p>
            <a:r>
              <a:rPr lang="en-GB" dirty="0"/>
              <a:t>Blessed be God forever! Amen! X 2</a:t>
            </a:r>
          </a:p>
          <a:p>
            <a:r>
              <a:rPr lang="en-GB" b="1" dirty="0">
                <a:ea typeface="Times New Roman"/>
              </a:rPr>
              <a:t/>
            </a:r>
            <a:br>
              <a:rPr lang="en-GB" b="1" dirty="0">
                <a:ea typeface="Times New Roman"/>
              </a:rPr>
            </a:br>
            <a:endParaRPr lang="en-GB" dirty="0"/>
          </a:p>
        </p:txBody>
      </p:sp>
    </p:spTree>
    <p:extLst>
      <p:ext uri="{BB962C8B-B14F-4D97-AF65-F5344CB8AC3E}">
        <p14:creationId xmlns:p14="http://schemas.microsoft.com/office/powerpoint/2010/main" val="21164132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C68F2E6-1B46-46F4-93B8-578DB97BB9C6}" type="slidenum">
              <a:rPr lang="en-GB" smtClean="0"/>
              <a:t>11</a:t>
            </a:fld>
            <a:endParaRPr lang="en-GB" dirty="0"/>
          </a:p>
        </p:txBody>
      </p:sp>
      <p:sp>
        <p:nvSpPr>
          <p:cNvPr id="3" name="Rectangle 2"/>
          <p:cNvSpPr/>
          <p:nvPr/>
        </p:nvSpPr>
        <p:spPr>
          <a:xfrm>
            <a:off x="395536" y="548680"/>
            <a:ext cx="7992888" cy="5355312"/>
          </a:xfrm>
          <a:prstGeom prst="rect">
            <a:avLst/>
          </a:prstGeom>
        </p:spPr>
        <p:txBody>
          <a:bodyPr wrap="square">
            <a:spAutoFit/>
          </a:bodyPr>
          <a:lstStyle/>
          <a:p>
            <a:r>
              <a:rPr lang="en-GB" i="1" dirty="0" smtClean="0">
                <a:ea typeface="Times New Roman"/>
              </a:rPr>
              <a:t>We sit to follow the celebration of Thanksgiving  (Eucharist is the Greek word for ‘thanksgiving.’)</a:t>
            </a:r>
          </a:p>
          <a:p>
            <a:endParaRPr lang="en-GB" i="1" dirty="0">
              <a:ea typeface="Times New Roman"/>
            </a:endParaRPr>
          </a:p>
          <a:p>
            <a:r>
              <a:rPr lang="en-GB" dirty="0" smtClean="0">
                <a:ea typeface="Times New Roman"/>
              </a:rPr>
              <a:t>EUCHARIST PRAYER</a:t>
            </a:r>
          </a:p>
          <a:p>
            <a:endParaRPr lang="en-GB" dirty="0">
              <a:ea typeface="Times New Roman"/>
            </a:endParaRPr>
          </a:p>
          <a:p>
            <a:r>
              <a:rPr lang="en-GB" dirty="0"/>
              <a:t>The Lord be with you</a:t>
            </a:r>
          </a:p>
          <a:p>
            <a:r>
              <a:rPr lang="en-GB" b="1" dirty="0"/>
              <a:t>And also with you.</a:t>
            </a:r>
          </a:p>
          <a:p>
            <a:r>
              <a:rPr lang="en-GB" dirty="0" smtClean="0"/>
              <a:t>Lift </a:t>
            </a:r>
            <a:r>
              <a:rPr lang="en-GB" dirty="0"/>
              <a:t>up your hearts</a:t>
            </a:r>
          </a:p>
          <a:p>
            <a:r>
              <a:rPr lang="en-GB" b="1" dirty="0"/>
              <a:t>We lift them to the Lord.</a:t>
            </a:r>
          </a:p>
          <a:p>
            <a:r>
              <a:rPr lang="en-GB" dirty="0" smtClean="0"/>
              <a:t>Let </a:t>
            </a:r>
            <a:r>
              <a:rPr lang="en-GB" dirty="0"/>
              <a:t>us give thanks to the Lord our God</a:t>
            </a:r>
          </a:p>
          <a:p>
            <a:r>
              <a:rPr lang="en-GB" b="1" dirty="0"/>
              <a:t>It is right to give thanks and praise.</a:t>
            </a:r>
          </a:p>
          <a:p>
            <a:endParaRPr lang="en-GB" dirty="0" smtClean="0">
              <a:ea typeface="Times New Roman"/>
            </a:endParaRPr>
          </a:p>
          <a:p>
            <a:r>
              <a:rPr lang="en-GB" dirty="0"/>
              <a:t>God, our loving Father, we are glad to give you thanks and praise.  Because you love us, you sent Jesus your son to live and die and rise again for us. For such great love and the sending of your life-giving Holy Spirit we thank you, and with angels and all the saints praise you as we sing:</a:t>
            </a:r>
          </a:p>
          <a:p>
            <a:r>
              <a:rPr lang="en-GB" dirty="0"/>
              <a:t> </a:t>
            </a:r>
          </a:p>
          <a:p>
            <a:endParaRPr lang="en-GB" dirty="0">
              <a:ea typeface="Times New Roman"/>
            </a:endParaRPr>
          </a:p>
          <a:p>
            <a:endParaRPr lang="en-GB" dirty="0">
              <a:ea typeface="Times New Roman"/>
            </a:endParaRPr>
          </a:p>
        </p:txBody>
      </p:sp>
    </p:spTree>
    <p:extLst>
      <p:ext uri="{BB962C8B-B14F-4D97-AF65-F5344CB8AC3E}">
        <p14:creationId xmlns:p14="http://schemas.microsoft.com/office/powerpoint/2010/main" val="5058100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404665"/>
            <a:ext cx="8352928" cy="9694962"/>
          </a:xfrm>
          <a:prstGeom prst="rect">
            <a:avLst/>
          </a:prstGeom>
        </p:spPr>
        <p:txBody>
          <a:bodyPr wrap="square">
            <a:spAutoFit/>
          </a:bodyPr>
          <a:lstStyle/>
          <a:p>
            <a:r>
              <a:rPr lang="en-GB" i="1" dirty="0"/>
              <a:t>We sing together:</a:t>
            </a:r>
            <a:endParaRPr lang="en-GB" dirty="0"/>
          </a:p>
          <a:p>
            <a:r>
              <a:rPr lang="en-GB" i="1" dirty="0"/>
              <a:t> </a:t>
            </a:r>
            <a:endParaRPr lang="en-GB" dirty="0"/>
          </a:p>
          <a:p>
            <a:r>
              <a:rPr lang="en-GB" b="1" i="1" dirty="0"/>
              <a:t>Holy, holy, holy Lord God Almighty </a:t>
            </a:r>
            <a:endParaRPr lang="en-GB" b="1" i="1" dirty="0" smtClean="0"/>
          </a:p>
          <a:p>
            <a:endParaRPr lang="en-GB" dirty="0"/>
          </a:p>
          <a:p>
            <a:r>
              <a:rPr lang="en-GB" b="1" dirty="0" smtClean="0"/>
              <a:t>Holy</a:t>
            </a:r>
            <a:r>
              <a:rPr lang="en-GB" b="1" dirty="0"/>
              <a:t>, holy, </a:t>
            </a:r>
            <a:r>
              <a:rPr lang="en-GB" b="1" dirty="0" smtClean="0"/>
              <a:t>holy! </a:t>
            </a:r>
            <a:r>
              <a:rPr lang="en-GB" b="1" dirty="0"/>
              <a:t>Lord God </a:t>
            </a:r>
            <a:r>
              <a:rPr lang="en-GB" b="1" dirty="0" smtClean="0"/>
              <a:t>almighty.</a:t>
            </a:r>
            <a:endParaRPr lang="en-GB" b="1" dirty="0"/>
          </a:p>
          <a:p>
            <a:r>
              <a:rPr lang="en-GB" b="1" dirty="0"/>
              <a:t>Early in the morning our song shall rise to Thee,</a:t>
            </a:r>
          </a:p>
          <a:p>
            <a:r>
              <a:rPr lang="en-GB" b="1" dirty="0"/>
              <a:t>Holy, holy, holy merciful and mighty,</a:t>
            </a:r>
          </a:p>
          <a:p>
            <a:r>
              <a:rPr lang="en-GB" b="1" dirty="0"/>
              <a:t>God in three persons, blessed Trinity</a:t>
            </a:r>
            <a:r>
              <a:rPr lang="en-GB" b="1" dirty="0" smtClean="0"/>
              <a:t>!</a:t>
            </a:r>
          </a:p>
          <a:p>
            <a:endParaRPr lang="en-GB" b="1" dirty="0"/>
          </a:p>
          <a:p>
            <a:r>
              <a:rPr lang="en-GB" dirty="0"/>
              <a:t>God our Father, we now ask you to send your Holy Spirit so that these gifts of bread and wine may become for us the body and blood of Jesus Christ, our Lord.  </a:t>
            </a:r>
          </a:p>
          <a:p>
            <a:r>
              <a:rPr lang="en-GB" dirty="0"/>
              <a:t> </a:t>
            </a:r>
          </a:p>
          <a:p>
            <a:r>
              <a:rPr lang="en-GB" dirty="0"/>
              <a:t>The night before he died, Jesus your Son showed us how much you loved us. When he was at supper with his disciples, he took bread, and gave you thanks and praise.  Then he broke the bread, gave it to his friends, and said:  </a:t>
            </a:r>
          </a:p>
          <a:p>
            <a:r>
              <a:rPr lang="en-GB" dirty="0"/>
              <a:t>TAKE THIS, ALL OF YOU, AND EAT IT: THIS IS MY BODY WHICH WILL BE GIVEN UP FOR YOU.  </a:t>
            </a:r>
          </a:p>
          <a:p>
            <a:endParaRPr lang="en-GB" b="1" dirty="0" smtClean="0"/>
          </a:p>
          <a:p>
            <a:endParaRPr lang="en-GB" b="1" dirty="0"/>
          </a:p>
          <a:p>
            <a:endParaRPr lang="en-GB" b="1" dirty="0"/>
          </a:p>
          <a:p>
            <a:endParaRPr lang="en-GB" sz="2200" b="1" dirty="0" smtClean="0"/>
          </a:p>
          <a:p>
            <a:endParaRPr lang="en-GB" sz="2200" b="1" dirty="0" smtClean="0"/>
          </a:p>
          <a:p>
            <a:endParaRPr lang="en-GB" sz="2200" b="1" dirty="0"/>
          </a:p>
          <a:p>
            <a:endParaRPr lang="en-GB" sz="2200" dirty="0" smtClean="0"/>
          </a:p>
          <a:p>
            <a:endParaRPr lang="en-GB" sz="2200" b="1" dirty="0"/>
          </a:p>
          <a:p>
            <a:endParaRPr lang="en-GB" sz="2200" b="1" dirty="0" smtClean="0"/>
          </a:p>
          <a:p>
            <a:endParaRPr lang="en-GB" sz="2200" b="1" i="1" dirty="0"/>
          </a:p>
          <a:p>
            <a:endParaRPr lang="en-GB" sz="2200" dirty="0" smtClean="0"/>
          </a:p>
          <a:p>
            <a:endParaRPr lang="en-GB" sz="2200" b="1" i="1" dirty="0"/>
          </a:p>
          <a:p>
            <a:endParaRPr lang="en-GB" sz="2200" b="1" i="1" dirty="0" smtClean="0"/>
          </a:p>
          <a:p>
            <a:endParaRPr lang="en-GB" sz="2200" b="1" i="1" dirty="0"/>
          </a:p>
          <a:p>
            <a:endParaRPr lang="en-GB" sz="2200" b="1" dirty="0"/>
          </a:p>
        </p:txBody>
      </p:sp>
      <p:sp>
        <p:nvSpPr>
          <p:cNvPr id="3" name="Slide Number Placeholder 2"/>
          <p:cNvSpPr>
            <a:spLocks noGrp="1"/>
          </p:cNvSpPr>
          <p:nvPr>
            <p:ph type="sldNum" sz="quarter" idx="12"/>
          </p:nvPr>
        </p:nvSpPr>
        <p:spPr/>
        <p:txBody>
          <a:bodyPr/>
          <a:lstStyle/>
          <a:p>
            <a:fld id="{0C68F2E6-1B46-46F4-93B8-578DB97BB9C6}" type="slidenum">
              <a:rPr lang="en-GB" smtClean="0"/>
              <a:t>12</a:t>
            </a:fld>
            <a:endParaRPr lang="en-GB" dirty="0"/>
          </a:p>
        </p:txBody>
      </p:sp>
    </p:spTree>
    <p:extLst>
      <p:ext uri="{BB962C8B-B14F-4D97-AF65-F5344CB8AC3E}">
        <p14:creationId xmlns:p14="http://schemas.microsoft.com/office/powerpoint/2010/main" val="13816208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C68F2E6-1B46-46F4-93B8-578DB97BB9C6}" type="slidenum">
              <a:rPr lang="en-GB" smtClean="0"/>
              <a:t>13</a:t>
            </a:fld>
            <a:endParaRPr lang="en-GB" dirty="0"/>
          </a:p>
        </p:txBody>
      </p:sp>
      <p:sp>
        <p:nvSpPr>
          <p:cNvPr id="3" name="Rectangle 2"/>
          <p:cNvSpPr/>
          <p:nvPr/>
        </p:nvSpPr>
        <p:spPr>
          <a:xfrm>
            <a:off x="539552" y="373529"/>
            <a:ext cx="7776864" cy="4247317"/>
          </a:xfrm>
          <a:prstGeom prst="rect">
            <a:avLst/>
          </a:prstGeom>
        </p:spPr>
        <p:txBody>
          <a:bodyPr wrap="square">
            <a:spAutoFit/>
          </a:bodyPr>
          <a:lstStyle/>
          <a:p>
            <a:endParaRPr lang="en-GB" dirty="0" smtClean="0"/>
          </a:p>
          <a:p>
            <a:r>
              <a:rPr lang="en-GB" dirty="0" smtClean="0"/>
              <a:t>When </a:t>
            </a:r>
            <a:r>
              <a:rPr lang="en-GB" dirty="0"/>
              <a:t>supper was ended, Jesus took the cup that was filled with wine.  He thanked you, gave it to his friends, and said: </a:t>
            </a:r>
            <a:endParaRPr lang="en-GB" dirty="0" smtClean="0"/>
          </a:p>
          <a:p>
            <a:r>
              <a:rPr lang="en-GB" dirty="0" smtClean="0"/>
              <a:t>TAKE </a:t>
            </a:r>
            <a:r>
              <a:rPr lang="en-GB" dirty="0"/>
              <a:t>THIS, ALL OF YOU, AND DRINK FROM IT: THIS MY BLOOD, SHED FOR YOU AND FOR ALL, SO THAT SINS MAY BE FORGIVEN.  </a:t>
            </a:r>
            <a:endParaRPr lang="en-GB" dirty="0" smtClean="0"/>
          </a:p>
          <a:p>
            <a:r>
              <a:rPr lang="en-GB" dirty="0" smtClean="0"/>
              <a:t>Then </a:t>
            </a:r>
            <a:r>
              <a:rPr lang="en-GB" dirty="0"/>
              <a:t>he said to them: </a:t>
            </a:r>
            <a:endParaRPr lang="en-GB" dirty="0" smtClean="0"/>
          </a:p>
          <a:p>
            <a:r>
              <a:rPr lang="en-GB" dirty="0" smtClean="0"/>
              <a:t>DO </a:t>
            </a:r>
            <a:r>
              <a:rPr lang="en-GB" dirty="0"/>
              <a:t>THIS IN MEMORY OF ME. </a:t>
            </a:r>
            <a:endParaRPr lang="en-GB" dirty="0" smtClean="0"/>
          </a:p>
          <a:p>
            <a:endParaRPr lang="en-GB" dirty="0"/>
          </a:p>
          <a:p>
            <a:r>
              <a:rPr lang="en-GB" dirty="0"/>
              <a:t>And so, loving Father, we thank you for the gift of your Son. Gather us together into your kingdom to rejoice forever with the Saints, where all will sing a song of everlasting joy.  </a:t>
            </a:r>
          </a:p>
          <a:p>
            <a:r>
              <a:rPr lang="en-GB" dirty="0" smtClean="0"/>
              <a:t> </a:t>
            </a:r>
          </a:p>
          <a:p>
            <a:r>
              <a:rPr lang="en-GB" dirty="0" smtClean="0"/>
              <a:t>Through </a:t>
            </a:r>
            <a:r>
              <a:rPr lang="en-GB" dirty="0"/>
              <a:t>him, with him, and in him, in the unity of the Holy Spirit, all glory and honour is yours, almighty Father, for ever and ever.  </a:t>
            </a:r>
            <a:r>
              <a:rPr lang="en-GB" b="1" dirty="0"/>
              <a:t>AMEN</a:t>
            </a:r>
          </a:p>
          <a:p>
            <a:endParaRPr lang="en-GB" dirty="0"/>
          </a:p>
        </p:txBody>
      </p:sp>
    </p:spTree>
    <p:extLst>
      <p:ext uri="{BB962C8B-B14F-4D97-AF65-F5344CB8AC3E}">
        <p14:creationId xmlns:p14="http://schemas.microsoft.com/office/powerpoint/2010/main" val="25138610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C68F2E6-1B46-46F4-93B8-578DB97BB9C6}" type="slidenum">
              <a:rPr lang="en-GB" smtClean="0"/>
              <a:t>14</a:t>
            </a:fld>
            <a:endParaRPr lang="en-GB" dirty="0"/>
          </a:p>
        </p:txBody>
      </p:sp>
      <p:sp>
        <p:nvSpPr>
          <p:cNvPr id="3" name="Rectangle 2"/>
          <p:cNvSpPr/>
          <p:nvPr/>
        </p:nvSpPr>
        <p:spPr>
          <a:xfrm>
            <a:off x="611560" y="692696"/>
            <a:ext cx="7488832" cy="4524315"/>
          </a:xfrm>
          <a:prstGeom prst="rect">
            <a:avLst/>
          </a:prstGeom>
        </p:spPr>
        <p:txBody>
          <a:bodyPr wrap="square">
            <a:spAutoFit/>
          </a:bodyPr>
          <a:lstStyle/>
          <a:p>
            <a:r>
              <a:rPr lang="en-GB" dirty="0" smtClean="0"/>
              <a:t>As </a:t>
            </a:r>
            <a:r>
              <a:rPr lang="en-GB" dirty="0"/>
              <a:t>our Saviour taught us so we pray:</a:t>
            </a:r>
          </a:p>
          <a:p>
            <a:r>
              <a:rPr lang="en-GB" b="1" dirty="0"/>
              <a:t>Our Father, who art in heaven,</a:t>
            </a:r>
            <a:endParaRPr lang="en-GB" dirty="0"/>
          </a:p>
          <a:p>
            <a:r>
              <a:rPr lang="en-GB" b="1" dirty="0"/>
              <a:t>hallowed be thy name;</a:t>
            </a:r>
            <a:endParaRPr lang="en-GB" dirty="0"/>
          </a:p>
          <a:p>
            <a:r>
              <a:rPr lang="en-GB" b="1" dirty="0"/>
              <a:t>thy kingdom come; thy will be done’</a:t>
            </a:r>
            <a:endParaRPr lang="en-GB" dirty="0"/>
          </a:p>
          <a:p>
            <a:r>
              <a:rPr lang="en-GB" b="1" dirty="0"/>
              <a:t>on earth as it is in heaven.</a:t>
            </a:r>
            <a:endParaRPr lang="en-GB" dirty="0"/>
          </a:p>
          <a:p>
            <a:r>
              <a:rPr lang="en-GB" b="1" dirty="0"/>
              <a:t>Give us this day our daily bread</a:t>
            </a:r>
            <a:endParaRPr lang="en-GB" dirty="0"/>
          </a:p>
          <a:p>
            <a:r>
              <a:rPr lang="en-GB" b="1" dirty="0"/>
              <a:t>and forgive us our trespasses,</a:t>
            </a:r>
            <a:endParaRPr lang="en-GB" dirty="0"/>
          </a:p>
          <a:p>
            <a:r>
              <a:rPr lang="en-GB" b="1" dirty="0"/>
              <a:t>as we forgive those who trespass against us.  And lead us not into temptation;</a:t>
            </a:r>
            <a:endParaRPr lang="en-GB" dirty="0"/>
          </a:p>
          <a:p>
            <a:r>
              <a:rPr lang="en-GB" b="1" dirty="0"/>
              <a:t>but deliver us from evil.</a:t>
            </a:r>
            <a:endParaRPr lang="en-GB" dirty="0"/>
          </a:p>
          <a:p>
            <a:r>
              <a:rPr lang="en-GB" b="1" dirty="0"/>
              <a:t>For thine is the kingdom, the power</a:t>
            </a:r>
            <a:endParaRPr lang="en-GB" dirty="0"/>
          </a:p>
          <a:p>
            <a:r>
              <a:rPr lang="en-GB" b="1" dirty="0"/>
              <a:t>and the glory, for ever and ever.  Amen</a:t>
            </a:r>
            <a:endParaRPr lang="en-GB" dirty="0"/>
          </a:p>
          <a:p>
            <a:r>
              <a:rPr lang="en-GB" dirty="0"/>
              <a:t> </a:t>
            </a:r>
          </a:p>
          <a:p>
            <a:r>
              <a:rPr lang="en-GB" dirty="0"/>
              <a:t>The peace of the Lord be always with you.</a:t>
            </a:r>
          </a:p>
          <a:p>
            <a:r>
              <a:rPr lang="en-GB" b="1" dirty="0"/>
              <a:t>And also with you.</a:t>
            </a:r>
            <a:endParaRPr lang="en-GB" dirty="0"/>
          </a:p>
          <a:p>
            <a:endParaRPr lang="en-GB" dirty="0"/>
          </a:p>
        </p:txBody>
      </p:sp>
    </p:spTree>
    <p:extLst>
      <p:ext uri="{BB962C8B-B14F-4D97-AF65-F5344CB8AC3E}">
        <p14:creationId xmlns:p14="http://schemas.microsoft.com/office/powerpoint/2010/main" val="11972108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C68F2E6-1B46-46F4-93B8-578DB97BB9C6}" type="slidenum">
              <a:rPr lang="en-GB" smtClean="0"/>
              <a:t>15</a:t>
            </a:fld>
            <a:endParaRPr lang="en-GB" dirty="0"/>
          </a:p>
        </p:txBody>
      </p:sp>
      <p:sp>
        <p:nvSpPr>
          <p:cNvPr id="4" name="Rectangle 3"/>
          <p:cNvSpPr/>
          <p:nvPr/>
        </p:nvSpPr>
        <p:spPr>
          <a:xfrm>
            <a:off x="683568" y="620688"/>
            <a:ext cx="6174432" cy="5909310"/>
          </a:xfrm>
          <a:prstGeom prst="rect">
            <a:avLst/>
          </a:prstGeom>
        </p:spPr>
        <p:txBody>
          <a:bodyPr wrap="square">
            <a:spAutoFit/>
          </a:bodyPr>
          <a:lstStyle/>
          <a:p>
            <a:r>
              <a:rPr lang="en-GB" dirty="0"/>
              <a:t>INVITATION TO HOLY COMMUNION</a:t>
            </a:r>
          </a:p>
          <a:p>
            <a:r>
              <a:rPr lang="en-GB" b="1" dirty="0"/>
              <a:t> </a:t>
            </a:r>
            <a:endParaRPr lang="en-GB" dirty="0"/>
          </a:p>
          <a:p>
            <a:r>
              <a:rPr lang="en-GB" dirty="0" smtClean="0"/>
              <a:t>God's </a:t>
            </a:r>
            <a:r>
              <a:rPr lang="en-GB" dirty="0"/>
              <a:t>holy gifts</a:t>
            </a:r>
          </a:p>
          <a:p>
            <a:r>
              <a:rPr lang="en-GB" dirty="0"/>
              <a:t>for God's holy people.</a:t>
            </a:r>
          </a:p>
          <a:p>
            <a:r>
              <a:rPr lang="en-GB" b="1" dirty="0"/>
              <a:t>Jesus Christ is holy,</a:t>
            </a:r>
            <a:endParaRPr lang="en-GB" dirty="0"/>
          </a:p>
          <a:p>
            <a:r>
              <a:rPr lang="en-GB" b="1" dirty="0"/>
              <a:t>Jesus Christ is Lord,</a:t>
            </a:r>
            <a:endParaRPr lang="en-GB" dirty="0"/>
          </a:p>
          <a:p>
            <a:r>
              <a:rPr lang="en-GB" b="1" dirty="0"/>
              <a:t>to the glory of God the Father.</a:t>
            </a:r>
            <a:endParaRPr lang="en-GB" dirty="0"/>
          </a:p>
          <a:p>
            <a:r>
              <a:rPr lang="en-GB" i="1" dirty="0"/>
              <a:t> </a:t>
            </a:r>
            <a:endParaRPr lang="en-GB" dirty="0"/>
          </a:p>
          <a:p>
            <a:r>
              <a:rPr lang="en-GB" i="1" dirty="0"/>
              <a:t>Everyone is welcome for a blessing, and then Holy Communion is given</a:t>
            </a:r>
            <a:r>
              <a:rPr lang="en-GB" i="1" dirty="0" smtClean="0"/>
              <a:t>.</a:t>
            </a:r>
          </a:p>
          <a:p>
            <a:endParaRPr lang="en-GB" i="1" dirty="0"/>
          </a:p>
          <a:p>
            <a:r>
              <a:rPr lang="en-GB" dirty="0"/>
              <a:t>THANK YOU PRAYER &amp; BLESSING</a:t>
            </a:r>
          </a:p>
          <a:p>
            <a:r>
              <a:rPr lang="en-GB" b="1" dirty="0"/>
              <a:t> </a:t>
            </a:r>
            <a:endParaRPr lang="en-GB" dirty="0"/>
          </a:p>
          <a:p>
            <a:r>
              <a:rPr lang="en-GB" i="1" dirty="0" smtClean="0"/>
              <a:t>We </a:t>
            </a:r>
            <a:r>
              <a:rPr lang="en-GB" i="1" dirty="0"/>
              <a:t>stand for the closing prayers.</a:t>
            </a:r>
            <a:endParaRPr lang="en-GB" dirty="0"/>
          </a:p>
          <a:p>
            <a:r>
              <a:rPr lang="en-GB" i="1" dirty="0"/>
              <a:t> </a:t>
            </a:r>
            <a:endParaRPr lang="en-GB" dirty="0"/>
          </a:p>
          <a:p>
            <a:r>
              <a:rPr lang="en-GB" b="1" dirty="0"/>
              <a:t>God, our Father, you have raised us all in Christ </a:t>
            </a:r>
            <a:endParaRPr lang="en-GB" dirty="0"/>
          </a:p>
          <a:p>
            <a:r>
              <a:rPr lang="en-GB" b="1" dirty="0"/>
              <a:t>and have feed the People of God with the bread of heaven. </a:t>
            </a:r>
            <a:endParaRPr lang="en-GB" dirty="0"/>
          </a:p>
          <a:p>
            <a:r>
              <a:rPr lang="en-GB" b="1" dirty="0"/>
              <a:t>Give us your blessing and set our hearts within your love, </a:t>
            </a:r>
            <a:endParaRPr lang="en-GB" dirty="0"/>
          </a:p>
          <a:p>
            <a:r>
              <a:rPr lang="en-GB" b="1" dirty="0"/>
              <a:t>through Jesus Christ, our Lord. Amen.	</a:t>
            </a:r>
            <a:endParaRPr lang="en-GB" dirty="0"/>
          </a:p>
          <a:p>
            <a:r>
              <a:rPr lang="en-GB" b="1" dirty="0"/>
              <a:t> </a:t>
            </a:r>
            <a:endParaRPr lang="en-GB" dirty="0"/>
          </a:p>
          <a:p>
            <a:r>
              <a:rPr lang="en-GB" dirty="0"/>
              <a:t>The Lord be with you.  </a:t>
            </a:r>
            <a:r>
              <a:rPr lang="en-GB" b="1" dirty="0"/>
              <a:t>And also with you.</a:t>
            </a:r>
            <a:endParaRPr lang="en-GB" dirty="0"/>
          </a:p>
        </p:txBody>
      </p:sp>
    </p:spTree>
    <p:extLst>
      <p:ext uri="{BB962C8B-B14F-4D97-AF65-F5344CB8AC3E}">
        <p14:creationId xmlns:p14="http://schemas.microsoft.com/office/powerpoint/2010/main" val="6041765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C68F2E6-1B46-46F4-93B8-578DB97BB9C6}" type="slidenum">
              <a:rPr lang="en-GB" smtClean="0"/>
              <a:t>16</a:t>
            </a:fld>
            <a:endParaRPr lang="en-GB" dirty="0"/>
          </a:p>
        </p:txBody>
      </p:sp>
      <p:sp>
        <p:nvSpPr>
          <p:cNvPr id="3" name="Rectangle 2"/>
          <p:cNvSpPr/>
          <p:nvPr/>
        </p:nvSpPr>
        <p:spPr>
          <a:xfrm>
            <a:off x="467544" y="620688"/>
            <a:ext cx="6390456" cy="2031325"/>
          </a:xfrm>
          <a:prstGeom prst="rect">
            <a:avLst/>
          </a:prstGeom>
        </p:spPr>
        <p:txBody>
          <a:bodyPr wrap="square">
            <a:spAutoFit/>
          </a:bodyPr>
          <a:lstStyle/>
          <a:p>
            <a:r>
              <a:rPr lang="en-GB" i="1" dirty="0"/>
              <a:t>The Blessing is introduced, then:</a:t>
            </a:r>
            <a:endParaRPr lang="en-GB" dirty="0"/>
          </a:p>
          <a:p>
            <a:r>
              <a:rPr lang="en-GB" b="1" dirty="0"/>
              <a:t> </a:t>
            </a:r>
            <a:endParaRPr lang="en-GB" dirty="0"/>
          </a:p>
          <a:p>
            <a:r>
              <a:rPr lang="en-GB" dirty="0"/>
              <a:t>The blessing of God almighty, </a:t>
            </a:r>
          </a:p>
          <a:p>
            <a:r>
              <a:rPr lang="en-GB" dirty="0"/>
              <a:t>the Father, the Son and the Holy Spirit                                         </a:t>
            </a:r>
          </a:p>
          <a:p>
            <a:r>
              <a:rPr lang="en-GB" dirty="0"/>
              <a:t>be among you and remain with you always.</a:t>
            </a:r>
            <a:r>
              <a:rPr lang="en-GB" b="1" dirty="0"/>
              <a:t>  Amen.</a:t>
            </a:r>
            <a:endParaRPr lang="en-GB" dirty="0"/>
          </a:p>
          <a:p>
            <a:r>
              <a:rPr lang="en-GB" dirty="0"/>
              <a:t> </a:t>
            </a:r>
          </a:p>
          <a:p>
            <a:r>
              <a:rPr lang="en-GB" dirty="0"/>
              <a:t>Go in the peace of Christ. </a:t>
            </a:r>
            <a:r>
              <a:rPr lang="en-GB" b="1" dirty="0"/>
              <a:t>Thanks be to God.</a:t>
            </a:r>
            <a:r>
              <a:rPr lang="en-GB" dirty="0"/>
              <a:t> </a:t>
            </a:r>
          </a:p>
        </p:txBody>
      </p:sp>
    </p:spTree>
    <p:extLst>
      <p:ext uri="{BB962C8B-B14F-4D97-AF65-F5344CB8AC3E}">
        <p14:creationId xmlns:p14="http://schemas.microsoft.com/office/powerpoint/2010/main" val="28524848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165668"/>
            <a:ext cx="8136904" cy="7571303"/>
          </a:xfrm>
          <a:prstGeom prst="rect">
            <a:avLst/>
          </a:prstGeom>
        </p:spPr>
        <p:txBody>
          <a:bodyPr wrap="square">
            <a:spAutoFit/>
          </a:bodyPr>
          <a:lstStyle/>
          <a:p>
            <a:endParaRPr lang="en-GB" dirty="0"/>
          </a:p>
          <a:p>
            <a:r>
              <a:rPr lang="en-GB" dirty="0" smtClean="0"/>
              <a:t>GREETING</a:t>
            </a:r>
            <a:endParaRPr lang="en-GB" dirty="0"/>
          </a:p>
          <a:p>
            <a:endParaRPr lang="en-GB" b="1" dirty="0"/>
          </a:p>
          <a:p>
            <a:r>
              <a:rPr lang="en-GB" dirty="0" smtClean="0"/>
              <a:t>HYMN</a:t>
            </a:r>
          </a:p>
          <a:p>
            <a:r>
              <a:rPr lang="en-GB" b="1" dirty="0" smtClean="0"/>
              <a:t>Lord of Hopefulness</a:t>
            </a:r>
            <a:endParaRPr lang="en-GB" b="1" dirty="0"/>
          </a:p>
          <a:p>
            <a:endParaRPr lang="en-GB" dirty="0"/>
          </a:p>
          <a:p>
            <a:r>
              <a:rPr lang="en-GB" dirty="0"/>
              <a:t>Lord of all hopefulness, Lord of all joy,</a:t>
            </a:r>
          </a:p>
          <a:p>
            <a:r>
              <a:rPr lang="en-GB" dirty="0"/>
              <a:t>Whose trust ever childlike, no cares could destroy,</a:t>
            </a:r>
          </a:p>
          <a:p>
            <a:r>
              <a:rPr lang="en-GB" dirty="0"/>
              <a:t>Be there at our waking and give us, we pray,</a:t>
            </a:r>
          </a:p>
          <a:p>
            <a:r>
              <a:rPr lang="en-GB" dirty="0"/>
              <a:t>Your bliss in our hearts, Lord at the break of the day.</a:t>
            </a:r>
          </a:p>
          <a:p>
            <a:endParaRPr lang="en-GB" b="1" dirty="0"/>
          </a:p>
          <a:p>
            <a:r>
              <a:rPr lang="en-GB" dirty="0"/>
              <a:t>Lord of all eagerness, Lord of all faith,</a:t>
            </a:r>
          </a:p>
          <a:p>
            <a:r>
              <a:rPr lang="en-GB" dirty="0"/>
              <a:t>Whose strong hands were skilled at the plane and the lathe,</a:t>
            </a:r>
          </a:p>
          <a:p>
            <a:r>
              <a:rPr lang="en-GB" dirty="0"/>
              <a:t>Be there at our labours, and give, us, we pray,</a:t>
            </a:r>
          </a:p>
          <a:p>
            <a:r>
              <a:rPr lang="en-GB" dirty="0"/>
              <a:t>Your strength in our hearts, Lord, at the noon of the day.</a:t>
            </a:r>
          </a:p>
          <a:p>
            <a:endParaRPr lang="en-GB" dirty="0" smtClean="0"/>
          </a:p>
          <a:p>
            <a:r>
              <a:rPr lang="en-GB" dirty="0"/>
              <a:t>Lord of all kindliness, Lord of all grace,</a:t>
            </a:r>
          </a:p>
          <a:p>
            <a:r>
              <a:rPr lang="en-GB" dirty="0"/>
              <a:t>Your hands swift to welcome, your arms to embrace,</a:t>
            </a:r>
          </a:p>
          <a:p>
            <a:r>
              <a:rPr lang="en-GB" dirty="0"/>
              <a:t>Be there at our homing, and give us, we pray,</a:t>
            </a:r>
          </a:p>
          <a:p>
            <a:r>
              <a:rPr lang="en-GB" dirty="0"/>
              <a:t>Your love in our hearts, Lord, at the eve of the day.</a:t>
            </a:r>
          </a:p>
          <a:p>
            <a:endParaRPr lang="en-GB" dirty="0"/>
          </a:p>
          <a:p>
            <a:r>
              <a:rPr lang="en-GB" dirty="0"/>
              <a:t> </a:t>
            </a:r>
          </a:p>
          <a:p>
            <a:endParaRPr lang="en-GB" i="1" dirty="0" smtClean="0"/>
          </a:p>
          <a:p>
            <a:endParaRPr lang="en-GB" i="1" dirty="0"/>
          </a:p>
          <a:p>
            <a:endParaRPr lang="en-GB" i="1" dirty="0" smtClean="0"/>
          </a:p>
          <a:p>
            <a:endParaRPr lang="en-GB" i="1" dirty="0"/>
          </a:p>
          <a:p>
            <a:endParaRPr lang="en-GB" dirty="0"/>
          </a:p>
        </p:txBody>
      </p:sp>
      <p:sp>
        <p:nvSpPr>
          <p:cNvPr id="3" name="Slide Number Placeholder 2"/>
          <p:cNvSpPr>
            <a:spLocks noGrp="1"/>
          </p:cNvSpPr>
          <p:nvPr>
            <p:ph type="sldNum" sz="quarter" idx="12"/>
          </p:nvPr>
        </p:nvSpPr>
        <p:spPr/>
        <p:txBody>
          <a:bodyPr/>
          <a:lstStyle/>
          <a:p>
            <a:fld id="{0C68F2E6-1B46-46F4-93B8-578DB97BB9C6}" type="slidenum">
              <a:rPr lang="en-GB" smtClean="0"/>
              <a:t>2</a:t>
            </a:fld>
            <a:endParaRPr lang="en-GB" dirty="0"/>
          </a:p>
        </p:txBody>
      </p:sp>
    </p:spTree>
    <p:extLst>
      <p:ext uri="{BB962C8B-B14F-4D97-AF65-F5344CB8AC3E}">
        <p14:creationId xmlns:p14="http://schemas.microsoft.com/office/powerpoint/2010/main" val="32065823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548680"/>
            <a:ext cx="6390456" cy="1477328"/>
          </a:xfrm>
          <a:prstGeom prst="rect">
            <a:avLst/>
          </a:prstGeom>
        </p:spPr>
        <p:txBody>
          <a:bodyPr wrap="square">
            <a:spAutoFit/>
          </a:bodyPr>
          <a:lstStyle/>
          <a:p>
            <a:r>
              <a:rPr lang="en-GB" dirty="0"/>
              <a:t>Lord of all gentleness, Lord of all calm,</a:t>
            </a:r>
          </a:p>
          <a:p>
            <a:r>
              <a:rPr lang="en-GB" dirty="0"/>
              <a:t>Whose voice is contentment, whose presence is balm,</a:t>
            </a:r>
          </a:p>
          <a:p>
            <a:r>
              <a:rPr lang="en-GB" dirty="0"/>
              <a:t>Be there at our sleeping, and give us, we pray,</a:t>
            </a:r>
          </a:p>
          <a:p>
            <a:r>
              <a:rPr lang="en-GB" dirty="0"/>
              <a:t>Your peace in our hearts, Lord, at the end of the day.</a:t>
            </a:r>
          </a:p>
          <a:p>
            <a:endParaRPr lang="en-GB" b="1" dirty="0"/>
          </a:p>
        </p:txBody>
      </p:sp>
      <p:sp>
        <p:nvSpPr>
          <p:cNvPr id="3" name="Slide Number Placeholder 2"/>
          <p:cNvSpPr>
            <a:spLocks noGrp="1"/>
          </p:cNvSpPr>
          <p:nvPr>
            <p:ph type="sldNum" sz="quarter" idx="12"/>
          </p:nvPr>
        </p:nvSpPr>
        <p:spPr/>
        <p:txBody>
          <a:bodyPr/>
          <a:lstStyle/>
          <a:p>
            <a:fld id="{0C68F2E6-1B46-46F4-93B8-578DB97BB9C6}" type="slidenum">
              <a:rPr lang="en-GB" smtClean="0"/>
              <a:t>3</a:t>
            </a:fld>
            <a:endParaRPr lang="en-GB" dirty="0"/>
          </a:p>
        </p:txBody>
      </p:sp>
    </p:spTree>
    <p:extLst>
      <p:ext uri="{BB962C8B-B14F-4D97-AF65-F5344CB8AC3E}">
        <p14:creationId xmlns:p14="http://schemas.microsoft.com/office/powerpoint/2010/main" val="35845944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692697"/>
            <a:ext cx="8136904" cy="5355312"/>
          </a:xfrm>
          <a:prstGeom prst="rect">
            <a:avLst/>
          </a:prstGeom>
        </p:spPr>
        <p:txBody>
          <a:bodyPr wrap="square">
            <a:spAutoFit/>
          </a:bodyPr>
          <a:lstStyle/>
          <a:p>
            <a:r>
              <a:rPr lang="en-GB" dirty="0"/>
              <a:t>In the name of the Father, and the Son, and the Holy Spirit.  </a:t>
            </a:r>
            <a:r>
              <a:rPr lang="en-GB" b="1" dirty="0"/>
              <a:t>Amen.</a:t>
            </a:r>
          </a:p>
          <a:p>
            <a:endParaRPr lang="en-GB" b="1" dirty="0"/>
          </a:p>
          <a:p>
            <a:r>
              <a:rPr lang="en-GB" dirty="0"/>
              <a:t>The Lord be with </a:t>
            </a:r>
            <a:r>
              <a:rPr lang="en-GB" dirty="0" smtClean="0"/>
              <a:t>you.  </a:t>
            </a:r>
            <a:r>
              <a:rPr lang="en-GB" b="1" dirty="0" smtClean="0"/>
              <a:t>And </a:t>
            </a:r>
            <a:r>
              <a:rPr lang="en-GB" b="1" dirty="0"/>
              <a:t>also with you.</a:t>
            </a:r>
          </a:p>
          <a:p>
            <a:endParaRPr lang="en-GB" dirty="0"/>
          </a:p>
          <a:p>
            <a:r>
              <a:rPr lang="en-GB" i="1" dirty="0" smtClean="0"/>
              <a:t>We sit as Father Michael introduces the Eucharist. After the introduction he calls us to remember in silence our need for God.</a:t>
            </a:r>
          </a:p>
          <a:p>
            <a:endParaRPr lang="en-GB" b="1" dirty="0"/>
          </a:p>
          <a:p>
            <a:r>
              <a:rPr lang="en-GB" dirty="0" smtClean="0"/>
              <a:t>SAYING SORRY</a:t>
            </a:r>
          </a:p>
          <a:p>
            <a:endParaRPr lang="en-GB" dirty="0" smtClean="0"/>
          </a:p>
          <a:p>
            <a:r>
              <a:rPr lang="en-GB" dirty="0" smtClean="0"/>
              <a:t>Let us say sorry to God:</a:t>
            </a:r>
          </a:p>
          <a:p>
            <a:r>
              <a:rPr lang="en-GB" dirty="0" smtClean="0"/>
              <a:t>God, we are sorry when we forget about you.</a:t>
            </a:r>
          </a:p>
          <a:p>
            <a:r>
              <a:rPr lang="en-GB" b="1" dirty="0" smtClean="0"/>
              <a:t>Lord, have mercy.</a:t>
            </a:r>
          </a:p>
          <a:p>
            <a:r>
              <a:rPr lang="en-GB" dirty="0" smtClean="0"/>
              <a:t>We are sorry when we are unkind to others.</a:t>
            </a:r>
          </a:p>
          <a:p>
            <a:r>
              <a:rPr lang="en-GB" b="1" dirty="0" smtClean="0"/>
              <a:t>Christ, have mercy.</a:t>
            </a:r>
          </a:p>
          <a:p>
            <a:r>
              <a:rPr lang="en-GB" dirty="0" smtClean="0"/>
              <a:t>We are sorry when we do not try our best.</a:t>
            </a:r>
          </a:p>
          <a:p>
            <a:r>
              <a:rPr lang="en-GB" b="1" dirty="0" smtClean="0"/>
              <a:t>Lord, have mercy.</a:t>
            </a:r>
          </a:p>
          <a:p>
            <a:endParaRPr lang="en-GB" b="1" dirty="0"/>
          </a:p>
          <a:p>
            <a:r>
              <a:rPr lang="en-GB" dirty="0" smtClean="0"/>
              <a:t>May almighty God have mercy on us, forgive us our sins and bring us to everlasting life.  </a:t>
            </a:r>
            <a:r>
              <a:rPr lang="en-GB" b="1" dirty="0" smtClean="0"/>
              <a:t>Amen.</a:t>
            </a:r>
            <a:endParaRPr lang="en-GB" b="1" dirty="0"/>
          </a:p>
        </p:txBody>
      </p:sp>
      <p:sp>
        <p:nvSpPr>
          <p:cNvPr id="3" name="Slide Number Placeholder 2"/>
          <p:cNvSpPr>
            <a:spLocks noGrp="1"/>
          </p:cNvSpPr>
          <p:nvPr>
            <p:ph type="sldNum" sz="quarter" idx="12"/>
          </p:nvPr>
        </p:nvSpPr>
        <p:spPr/>
        <p:txBody>
          <a:bodyPr/>
          <a:lstStyle/>
          <a:p>
            <a:fld id="{0C68F2E6-1B46-46F4-93B8-578DB97BB9C6}" type="slidenum">
              <a:rPr lang="en-GB" smtClean="0"/>
              <a:t>4</a:t>
            </a:fld>
            <a:endParaRPr lang="en-GB" dirty="0"/>
          </a:p>
        </p:txBody>
      </p:sp>
    </p:spTree>
    <p:extLst>
      <p:ext uri="{BB962C8B-B14F-4D97-AF65-F5344CB8AC3E}">
        <p14:creationId xmlns:p14="http://schemas.microsoft.com/office/powerpoint/2010/main" val="39396250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1971599"/>
            <a:ext cx="8136904" cy="9264075"/>
          </a:xfrm>
          <a:prstGeom prst="rect">
            <a:avLst/>
          </a:prstGeom>
        </p:spPr>
        <p:txBody>
          <a:bodyPr wrap="square">
            <a:spAutoFit/>
          </a:bodyPr>
          <a:lstStyle/>
          <a:p>
            <a:endParaRPr lang="en-GB" dirty="0" smtClean="0"/>
          </a:p>
          <a:p>
            <a:endParaRPr lang="en-GB" dirty="0"/>
          </a:p>
          <a:p>
            <a:endParaRPr lang="en-GB" dirty="0" smtClean="0"/>
          </a:p>
          <a:p>
            <a:endParaRPr lang="en-GB" dirty="0"/>
          </a:p>
          <a:p>
            <a:endParaRPr lang="en-GB" dirty="0" smtClean="0"/>
          </a:p>
          <a:p>
            <a:endParaRPr lang="en-GB" dirty="0"/>
          </a:p>
          <a:p>
            <a:endParaRPr lang="en-GB" sz="2200" b="1" dirty="0" smtClean="0"/>
          </a:p>
          <a:p>
            <a:endParaRPr lang="en-GB" sz="2200" b="1" dirty="0"/>
          </a:p>
          <a:p>
            <a:r>
              <a:rPr lang="en-GB" dirty="0" smtClean="0"/>
              <a:t>GLORY TO GOD</a:t>
            </a:r>
          </a:p>
          <a:p>
            <a:r>
              <a:rPr lang="en-GB" i="1" dirty="0" smtClean="0"/>
              <a:t>We stand to sing Gloria</a:t>
            </a:r>
          </a:p>
          <a:p>
            <a:endParaRPr lang="en-GB" dirty="0" smtClean="0"/>
          </a:p>
          <a:p>
            <a:r>
              <a:rPr lang="en-GB" b="1" dirty="0" smtClean="0"/>
              <a:t>Gloria</a:t>
            </a:r>
          </a:p>
          <a:p>
            <a:endParaRPr lang="en-GB" b="1" dirty="0"/>
          </a:p>
          <a:p>
            <a:r>
              <a:rPr lang="en-GB" dirty="0"/>
              <a:t>Gloria … Gloria … In excelsis deo</a:t>
            </a:r>
          </a:p>
          <a:p>
            <a:r>
              <a:rPr lang="en-GB" dirty="0"/>
              <a:t>Gloria … Gloria … In excelsis deo</a:t>
            </a:r>
          </a:p>
          <a:p>
            <a:endParaRPr lang="en-GB" dirty="0"/>
          </a:p>
          <a:p>
            <a:r>
              <a:rPr lang="en-GB" dirty="0" smtClean="0"/>
              <a:t>Lord </a:t>
            </a:r>
            <a:r>
              <a:rPr lang="en-GB" dirty="0"/>
              <a:t>God, heavenly king, </a:t>
            </a:r>
          </a:p>
          <a:p>
            <a:r>
              <a:rPr lang="en-GB" dirty="0"/>
              <a:t>Peace you bring to us!</a:t>
            </a:r>
          </a:p>
          <a:p>
            <a:r>
              <a:rPr lang="en-GB" dirty="0"/>
              <a:t>We worship you, we give you thanks,</a:t>
            </a:r>
          </a:p>
          <a:p>
            <a:r>
              <a:rPr lang="en-GB" dirty="0"/>
              <a:t>We sing our song of praise.</a:t>
            </a:r>
          </a:p>
          <a:p>
            <a:r>
              <a:rPr lang="en-GB" dirty="0"/>
              <a:t>Gloria … Gloria … In excelsis deo</a:t>
            </a:r>
          </a:p>
          <a:p>
            <a:r>
              <a:rPr lang="en-GB" dirty="0"/>
              <a:t>Gloria … Gloria … In excelsis </a:t>
            </a:r>
            <a:r>
              <a:rPr lang="en-GB" dirty="0" smtClean="0"/>
              <a:t>deo</a:t>
            </a:r>
          </a:p>
          <a:p>
            <a:endParaRPr lang="en-GB" dirty="0"/>
          </a:p>
          <a:p>
            <a:r>
              <a:rPr lang="en-GB" dirty="0" smtClean="0"/>
              <a:t>Jesus, Saviour of all,</a:t>
            </a:r>
            <a:endParaRPr lang="en-GB" dirty="0"/>
          </a:p>
          <a:p>
            <a:r>
              <a:rPr lang="en-GB" dirty="0"/>
              <a:t>Lord </a:t>
            </a:r>
            <a:r>
              <a:rPr lang="en-GB" dirty="0" smtClean="0"/>
              <a:t>God, Lamb of God.</a:t>
            </a:r>
            <a:endParaRPr lang="en-GB" dirty="0"/>
          </a:p>
          <a:p>
            <a:r>
              <a:rPr lang="en-GB" dirty="0" smtClean="0"/>
              <a:t>You take away our sins oh Lord,,</a:t>
            </a:r>
            <a:endParaRPr lang="en-GB" dirty="0"/>
          </a:p>
          <a:p>
            <a:r>
              <a:rPr lang="en-GB" dirty="0" smtClean="0"/>
              <a:t>Have mercy on us all!</a:t>
            </a:r>
            <a:endParaRPr lang="en-GB" dirty="0"/>
          </a:p>
          <a:p>
            <a:r>
              <a:rPr lang="en-GB" dirty="0"/>
              <a:t>Gloria … Gloria … In excelsis deo</a:t>
            </a:r>
          </a:p>
          <a:p>
            <a:r>
              <a:rPr lang="en-GB" dirty="0"/>
              <a:t>Gloria … Gloria … In excelsis deo</a:t>
            </a:r>
          </a:p>
          <a:p>
            <a:endParaRPr lang="en-GB" sz="2200" b="1" dirty="0"/>
          </a:p>
          <a:p>
            <a:endParaRPr lang="en-GB" sz="2200" b="1" dirty="0"/>
          </a:p>
          <a:p>
            <a:r>
              <a:rPr lang="en-GB" sz="2200" dirty="0"/>
              <a:t> </a:t>
            </a:r>
          </a:p>
        </p:txBody>
      </p:sp>
      <p:sp>
        <p:nvSpPr>
          <p:cNvPr id="3" name="Slide Number Placeholder 2"/>
          <p:cNvSpPr>
            <a:spLocks noGrp="1"/>
          </p:cNvSpPr>
          <p:nvPr>
            <p:ph type="sldNum" sz="quarter" idx="12"/>
          </p:nvPr>
        </p:nvSpPr>
        <p:spPr/>
        <p:txBody>
          <a:bodyPr/>
          <a:lstStyle/>
          <a:p>
            <a:fld id="{0C68F2E6-1B46-46F4-93B8-578DB97BB9C6}" type="slidenum">
              <a:rPr lang="en-GB" smtClean="0"/>
              <a:t>5</a:t>
            </a:fld>
            <a:endParaRPr lang="en-GB" dirty="0"/>
          </a:p>
        </p:txBody>
      </p:sp>
    </p:spTree>
    <p:extLst>
      <p:ext uri="{BB962C8B-B14F-4D97-AF65-F5344CB8AC3E}">
        <p14:creationId xmlns:p14="http://schemas.microsoft.com/office/powerpoint/2010/main" val="41106122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476672"/>
            <a:ext cx="6318448" cy="5355312"/>
          </a:xfrm>
          <a:prstGeom prst="rect">
            <a:avLst/>
          </a:prstGeom>
        </p:spPr>
        <p:txBody>
          <a:bodyPr wrap="square">
            <a:spAutoFit/>
          </a:bodyPr>
          <a:lstStyle/>
          <a:p>
            <a:r>
              <a:rPr lang="en-GB" dirty="0" smtClean="0"/>
              <a:t>At </a:t>
            </a:r>
            <a:r>
              <a:rPr lang="en-GB" dirty="0"/>
              <a:t>the </a:t>
            </a:r>
            <a:r>
              <a:rPr lang="en-GB" dirty="0" smtClean="0"/>
              <a:t>Fathers</a:t>
            </a:r>
            <a:r>
              <a:rPr lang="en-GB" dirty="0"/>
              <a:t>’ right hand,</a:t>
            </a:r>
          </a:p>
          <a:p>
            <a:r>
              <a:rPr lang="en-GB" dirty="0"/>
              <a:t>Lord receive our prayer.</a:t>
            </a:r>
          </a:p>
          <a:p>
            <a:r>
              <a:rPr lang="en-GB" dirty="0"/>
              <a:t>For you alone are the holy one,</a:t>
            </a:r>
          </a:p>
          <a:p>
            <a:r>
              <a:rPr lang="en-GB" dirty="0"/>
              <a:t>And you alone are Lord.</a:t>
            </a:r>
          </a:p>
          <a:p>
            <a:r>
              <a:rPr lang="en-GB" dirty="0"/>
              <a:t>Gloria … Gloria … In excelsis deo</a:t>
            </a:r>
          </a:p>
          <a:p>
            <a:r>
              <a:rPr lang="en-GB" dirty="0"/>
              <a:t>Gloria … Gloria … In excelsis </a:t>
            </a:r>
            <a:r>
              <a:rPr lang="en-GB" dirty="0" smtClean="0"/>
              <a:t>deo</a:t>
            </a:r>
          </a:p>
          <a:p>
            <a:endParaRPr lang="en-GB" dirty="0"/>
          </a:p>
          <a:p>
            <a:r>
              <a:rPr lang="en-GB" dirty="0" smtClean="0"/>
              <a:t>Glory </a:t>
            </a:r>
            <a:r>
              <a:rPr lang="en-GB" dirty="0"/>
              <a:t>Father and Son,</a:t>
            </a:r>
          </a:p>
          <a:p>
            <a:r>
              <a:rPr lang="en-GB" dirty="0"/>
              <a:t>Glory Holy Spirit!</a:t>
            </a:r>
          </a:p>
          <a:p>
            <a:r>
              <a:rPr lang="en-GB" dirty="0"/>
              <a:t>To you we raise our hands up high!</a:t>
            </a:r>
          </a:p>
          <a:p>
            <a:r>
              <a:rPr lang="en-GB" dirty="0"/>
              <a:t>We glorify your name!</a:t>
            </a:r>
          </a:p>
          <a:p>
            <a:r>
              <a:rPr lang="en-GB" dirty="0"/>
              <a:t>Gloria … Gloria … In excelsis deo</a:t>
            </a:r>
          </a:p>
          <a:p>
            <a:r>
              <a:rPr lang="en-GB" dirty="0"/>
              <a:t>Gloria … Gloria … In excelsis deo</a:t>
            </a:r>
          </a:p>
          <a:p>
            <a:endParaRPr lang="en-GB" dirty="0"/>
          </a:p>
          <a:p>
            <a:r>
              <a:rPr lang="en-GB" dirty="0"/>
              <a:t>In excelsis deo</a:t>
            </a:r>
          </a:p>
          <a:p>
            <a:r>
              <a:rPr lang="en-GB" dirty="0"/>
              <a:t>In excelsis deo</a:t>
            </a:r>
          </a:p>
          <a:p>
            <a:endParaRPr lang="en-GB" b="1" dirty="0"/>
          </a:p>
          <a:p>
            <a:endParaRPr lang="en-GB" b="1" dirty="0"/>
          </a:p>
          <a:p>
            <a:endParaRPr lang="en-GB" b="1" dirty="0"/>
          </a:p>
        </p:txBody>
      </p:sp>
      <p:sp>
        <p:nvSpPr>
          <p:cNvPr id="3" name="Slide Number Placeholder 2"/>
          <p:cNvSpPr>
            <a:spLocks noGrp="1"/>
          </p:cNvSpPr>
          <p:nvPr>
            <p:ph type="sldNum" sz="quarter" idx="12"/>
          </p:nvPr>
        </p:nvSpPr>
        <p:spPr/>
        <p:txBody>
          <a:bodyPr/>
          <a:lstStyle/>
          <a:p>
            <a:fld id="{0C68F2E6-1B46-46F4-93B8-578DB97BB9C6}" type="slidenum">
              <a:rPr lang="en-GB" smtClean="0"/>
              <a:t>6</a:t>
            </a:fld>
            <a:endParaRPr lang="en-GB" dirty="0"/>
          </a:p>
        </p:txBody>
      </p:sp>
    </p:spTree>
    <p:extLst>
      <p:ext uri="{BB962C8B-B14F-4D97-AF65-F5344CB8AC3E}">
        <p14:creationId xmlns:p14="http://schemas.microsoft.com/office/powerpoint/2010/main" val="29356105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404665"/>
            <a:ext cx="7992888" cy="5355312"/>
          </a:xfrm>
          <a:prstGeom prst="rect">
            <a:avLst/>
          </a:prstGeom>
        </p:spPr>
        <p:txBody>
          <a:bodyPr wrap="square">
            <a:spAutoFit/>
          </a:bodyPr>
          <a:lstStyle/>
          <a:p>
            <a:pPr lvl="0"/>
            <a:r>
              <a:rPr lang="en-GB" dirty="0" smtClean="0"/>
              <a:t>OPENING PRAYER</a:t>
            </a:r>
          </a:p>
          <a:p>
            <a:pPr lvl="0"/>
            <a:endParaRPr lang="en-GB" i="1" dirty="0" smtClean="0"/>
          </a:p>
          <a:p>
            <a:pPr lvl="0"/>
            <a:r>
              <a:rPr lang="en-GB" i="1" dirty="0" smtClean="0"/>
              <a:t>We listen to the Collect prayer for today</a:t>
            </a:r>
          </a:p>
          <a:p>
            <a:pPr lvl="0"/>
            <a:endParaRPr lang="en-GB" u="sng" dirty="0"/>
          </a:p>
          <a:p>
            <a:pPr lvl="0"/>
            <a:r>
              <a:rPr lang="en-GB" dirty="0" smtClean="0"/>
              <a:t>Creator and Father of eternity</a:t>
            </a:r>
          </a:p>
          <a:p>
            <a:pPr lvl="0"/>
            <a:r>
              <a:rPr lang="en-GB" dirty="0" smtClean="0"/>
              <a:t>Whose martyr Clement bore witness with his life</a:t>
            </a:r>
          </a:p>
          <a:p>
            <a:pPr lvl="0"/>
            <a:r>
              <a:rPr lang="en-GB" dirty="0" smtClean="0"/>
              <a:t>To the love he proclaimed and the Gospel that he preached:</a:t>
            </a:r>
          </a:p>
          <a:p>
            <a:pPr lvl="0"/>
            <a:r>
              <a:rPr lang="en-GB" dirty="0" smtClean="0"/>
              <a:t>Give us thankful hearts as we celebrate your faithfulness,</a:t>
            </a:r>
          </a:p>
          <a:p>
            <a:pPr lvl="0"/>
            <a:r>
              <a:rPr lang="en-GB" dirty="0" smtClean="0"/>
              <a:t>Revealed to us in the lives of your saints,</a:t>
            </a:r>
          </a:p>
          <a:p>
            <a:pPr lvl="0"/>
            <a:r>
              <a:rPr lang="en-GB" dirty="0" smtClean="0"/>
              <a:t>And strengthen us in our journey as we follow your son,</a:t>
            </a:r>
          </a:p>
          <a:p>
            <a:pPr lvl="0"/>
            <a:r>
              <a:rPr lang="en-GB" dirty="0" smtClean="0"/>
              <a:t>Jesus Christ our Lord, who is alive and reigns with you,</a:t>
            </a:r>
          </a:p>
          <a:p>
            <a:pPr lvl="0"/>
            <a:r>
              <a:rPr lang="en-GB" dirty="0" smtClean="0"/>
              <a:t>In the unity of the Holy Spirit,</a:t>
            </a:r>
          </a:p>
          <a:p>
            <a:pPr lvl="0"/>
            <a:r>
              <a:rPr lang="en-GB" dirty="0" smtClean="0"/>
              <a:t>One God, now and forever.  </a:t>
            </a:r>
            <a:r>
              <a:rPr lang="en-GB" b="1" dirty="0" smtClean="0"/>
              <a:t>Amen</a:t>
            </a:r>
          </a:p>
          <a:p>
            <a:pPr lvl="0"/>
            <a:endParaRPr lang="en-GB" b="1" dirty="0"/>
          </a:p>
          <a:p>
            <a:pPr lvl="0"/>
            <a:r>
              <a:rPr lang="en-GB" dirty="0" smtClean="0"/>
              <a:t>GOSPEL READING</a:t>
            </a:r>
          </a:p>
          <a:p>
            <a:pPr lvl="0"/>
            <a:endParaRPr lang="en-GB" i="1" dirty="0" smtClean="0"/>
          </a:p>
          <a:p>
            <a:pPr lvl="0"/>
            <a:r>
              <a:rPr lang="en-GB" i="1" dirty="0" smtClean="0"/>
              <a:t>We stand for the Gospel – the Good News of Jesus Christ</a:t>
            </a:r>
          </a:p>
          <a:p>
            <a:pPr lvl="0"/>
            <a:endParaRPr lang="en-GB" i="1" dirty="0"/>
          </a:p>
          <a:p>
            <a:pPr lvl="0"/>
            <a:r>
              <a:rPr lang="en-GB" i="1" dirty="0" smtClean="0"/>
              <a:t>We sit for a short talk by Father Michael</a:t>
            </a:r>
            <a:endParaRPr lang="en-GB" i="1" dirty="0"/>
          </a:p>
        </p:txBody>
      </p:sp>
      <p:sp>
        <p:nvSpPr>
          <p:cNvPr id="3" name="Slide Number Placeholder 2"/>
          <p:cNvSpPr>
            <a:spLocks noGrp="1"/>
          </p:cNvSpPr>
          <p:nvPr>
            <p:ph type="sldNum" sz="quarter" idx="12"/>
          </p:nvPr>
        </p:nvSpPr>
        <p:spPr/>
        <p:txBody>
          <a:bodyPr/>
          <a:lstStyle/>
          <a:p>
            <a:fld id="{0C68F2E6-1B46-46F4-93B8-578DB97BB9C6}" type="slidenum">
              <a:rPr lang="en-GB" smtClean="0"/>
              <a:t>7</a:t>
            </a:fld>
            <a:endParaRPr lang="en-GB" dirty="0"/>
          </a:p>
        </p:txBody>
      </p:sp>
    </p:spTree>
    <p:extLst>
      <p:ext uri="{BB962C8B-B14F-4D97-AF65-F5344CB8AC3E}">
        <p14:creationId xmlns:p14="http://schemas.microsoft.com/office/powerpoint/2010/main" val="15678575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404665"/>
            <a:ext cx="7992888" cy="5416868"/>
          </a:xfrm>
          <a:prstGeom prst="rect">
            <a:avLst/>
          </a:prstGeom>
        </p:spPr>
        <p:txBody>
          <a:bodyPr wrap="square">
            <a:spAutoFit/>
          </a:bodyPr>
          <a:lstStyle/>
          <a:p>
            <a:pPr lvl="0"/>
            <a:r>
              <a:rPr lang="en-GB" dirty="0" smtClean="0"/>
              <a:t>THE CREED   </a:t>
            </a:r>
          </a:p>
          <a:p>
            <a:pPr lvl="0"/>
            <a:endParaRPr lang="en-GB" i="1" dirty="0" smtClean="0"/>
          </a:p>
          <a:p>
            <a:pPr lvl="0"/>
            <a:r>
              <a:rPr lang="en-GB" i="1" dirty="0" smtClean="0"/>
              <a:t>We remain standing to say together what Christians believe:</a:t>
            </a:r>
          </a:p>
          <a:p>
            <a:pPr lvl="0"/>
            <a:endParaRPr lang="en-GB" u="sng" dirty="0"/>
          </a:p>
          <a:p>
            <a:pPr lvl="0"/>
            <a:r>
              <a:rPr lang="en-GB" dirty="0" smtClean="0"/>
              <a:t>Let us declare the faith of Christ.</a:t>
            </a:r>
          </a:p>
          <a:p>
            <a:pPr lvl="0"/>
            <a:endParaRPr lang="en-GB" dirty="0"/>
          </a:p>
          <a:p>
            <a:pPr lvl="0"/>
            <a:r>
              <a:rPr lang="en-GB" b="1" dirty="0" smtClean="0"/>
              <a:t>We believe in God the Father,</a:t>
            </a:r>
          </a:p>
          <a:p>
            <a:pPr lvl="0"/>
            <a:r>
              <a:rPr lang="en-GB" b="1" dirty="0" smtClean="0"/>
              <a:t>From whom every family in heaven and on earth is named.</a:t>
            </a:r>
          </a:p>
          <a:p>
            <a:pPr lvl="0"/>
            <a:endParaRPr lang="en-GB" b="1" dirty="0"/>
          </a:p>
          <a:p>
            <a:pPr lvl="0"/>
            <a:r>
              <a:rPr lang="en-GB" b="1" dirty="0" smtClean="0"/>
              <a:t>We believe in God the Son,</a:t>
            </a:r>
          </a:p>
          <a:p>
            <a:pPr lvl="0"/>
            <a:r>
              <a:rPr lang="en-GB" b="1" dirty="0" smtClean="0"/>
              <a:t>Who lives in our hearts through faith, and fills us with his love.</a:t>
            </a:r>
          </a:p>
          <a:p>
            <a:pPr lvl="0"/>
            <a:endParaRPr lang="en-GB" b="1" dirty="0"/>
          </a:p>
          <a:p>
            <a:pPr lvl="0"/>
            <a:r>
              <a:rPr lang="en-GB" b="1" dirty="0" smtClean="0"/>
              <a:t>We believe in God the Holy Spirit,</a:t>
            </a:r>
          </a:p>
          <a:p>
            <a:pPr lvl="0"/>
            <a:r>
              <a:rPr lang="en-GB" b="1" dirty="0" smtClean="0"/>
              <a:t>Who strengthens us with power from on high.</a:t>
            </a:r>
          </a:p>
          <a:p>
            <a:pPr lvl="0"/>
            <a:endParaRPr lang="en-GB" b="1" dirty="0"/>
          </a:p>
          <a:p>
            <a:pPr lvl="0"/>
            <a:r>
              <a:rPr lang="en-GB" b="1" dirty="0" smtClean="0"/>
              <a:t>We believe in one God; </a:t>
            </a:r>
          </a:p>
          <a:p>
            <a:pPr lvl="0"/>
            <a:r>
              <a:rPr lang="en-GB" b="1" dirty="0" smtClean="0"/>
              <a:t>Father, Son and Holy Spirit.  Amen.  </a:t>
            </a:r>
            <a:r>
              <a:rPr lang="en-GB" b="1" dirty="0" err="1" smtClean="0"/>
              <a:t>Cf</a:t>
            </a:r>
            <a:r>
              <a:rPr lang="en-GB" b="1" dirty="0" smtClean="0"/>
              <a:t> Ephesians 3</a:t>
            </a:r>
          </a:p>
          <a:p>
            <a:pPr lvl="0"/>
            <a:endParaRPr lang="en-GB" sz="2200" b="1" dirty="0"/>
          </a:p>
          <a:p>
            <a:pPr lvl="0"/>
            <a:endParaRPr lang="en-GB" b="1" dirty="0"/>
          </a:p>
        </p:txBody>
      </p:sp>
      <p:sp>
        <p:nvSpPr>
          <p:cNvPr id="3" name="Slide Number Placeholder 2"/>
          <p:cNvSpPr>
            <a:spLocks noGrp="1"/>
          </p:cNvSpPr>
          <p:nvPr>
            <p:ph type="sldNum" sz="quarter" idx="12"/>
          </p:nvPr>
        </p:nvSpPr>
        <p:spPr/>
        <p:txBody>
          <a:bodyPr/>
          <a:lstStyle/>
          <a:p>
            <a:fld id="{0C68F2E6-1B46-46F4-93B8-578DB97BB9C6}" type="slidenum">
              <a:rPr lang="en-GB" smtClean="0"/>
              <a:t>8</a:t>
            </a:fld>
            <a:endParaRPr lang="en-GB" dirty="0"/>
          </a:p>
        </p:txBody>
      </p:sp>
    </p:spTree>
    <p:extLst>
      <p:ext uri="{BB962C8B-B14F-4D97-AF65-F5344CB8AC3E}">
        <p14:creationId xmlns:p14="http://schemas.microsoft.com/office/powerpoint/2010/main" val="27485789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404665"/>
            <a:ext cx="7992888" cy="6432530"/>
          </a:xfrm>
          <a:prstGeom prst="rect">
            <a:avLst/>
          </a:prstGeom>
        </p:spPr>
        <p:txBody>
          <a:bodyPr wrap="square">
            <a:spAutoFit/>
          </a:bodyPr>
          <a:lstStyle/>
          <a:p>
            <a:pPr lvl="0"/>
            <a:r>
              <a:rPr lang="en-GB" u="sng" dirty="0" smtClean="0"/>
              <a:t>PRAYERS – Years 3&amp;4</a:t>
            </a:r>
          </a:p>
          <a:p>
            <a:pPr lvl="0"/>
            <a:endParaRPr lang="en-GB" i="1" dirty="0" smtClean="0"/>
          </a:p>
          <a:p>
            <a:pPr lvl="0"/>
            <a:r>
              <a:rPr lang="en-GB" i="1" dirty="0" smtClean="0"/>
              <a:t>We sit for prayers</a:t>
            </a:r>
          </a:p>
          <a:p>
            <a:pPr lvl="0"/>
            <a:endParaRPr lang="en-GB" u="sng" dirty="0" smtClean="0"/>
          </a:p>
          <a:p>
            <a:pPr lvl="0"/>
            <a:r>
              <a:rPr lang="en-GB" i="1" dirty="0" smtClean="0"/>
              <a:t>We stand as bread and wine are offered at the altar and sing:</a:t>
            </a:r>
            <a:endParaRPr lang="en-GB" i="1" dirty="0"/>
          </a:p>
          <a:p>
            <a:pPr lvl="0"/>
            <a:endParaRPr lang="en-GB" u="sng" dirty="0"/>
          </a:p>
          <a:p>
            <a:pPr lvl="0"/>
            <a:r>
              <a:rPr lang="en-GB" u="sng" dirty="0" smtClean="0"/>
              <a:t>OFFERTORY HYMN</a:t>
            </a:r>
          </a:p>
          <a:p>
            <a:pPr lvl="0"/>
            <a:r>
              <a:rPr lang="en-GB" b="1" dirty="0"/>
              <a:t>BLESSED ARE YOU, LORD, GOD OF ALL </a:t>
            </a:r>
            <a:r>
              <a:rPr lang="en-GB" b="1" dirty="0" smtClean="0"/>
              <a:t>CREATION</a:t>
            </a:r>
          </a:p>
          <a:p>
            <a:r>
              <a:rPr lang="en-GB" dirty="0"/>
              <a:t/>
            </a:r>
            <a:br>
              <a:rPr lang="en-GB" dirty="0"/>
            </a:br>
            <a:r>
              <a:rPr lang="en-GB" dirty="0"/>
              <a:t>1. Blest are you, Lord, God of all creation,</a:t>
            </a:r>
          </a:p>
          <a:p>
            <a:r>
              <a:rPr lang="en-GB" dirty="0"/>
              <a:t>thanks to your goodness this bread we offer:</a:t>
            </a:r>
          </a:p>
          <a:p>
            <a:r>
              <a:rPr lang="en-GB" dirty="0"/>
              <a:t>fruit of the earth, work of our hands,</a:t>
            </a:r>
          </a:p>
          <a:p>
            <a:r>
              <a:rPr lang="en-GB" dirty="0"/>
              <a:t>it will become the bread of life.</a:t>
            </a:r>
          </a:p>
          <a:p>
            <a:pPr lvl="0"/>
            <a:endParaRPr lang="en-GB" dirty="0">
              <a:ea typeface="Times New Roman"/>
            </a:endParaRPr>
          </a:p>
          <a:p>
            <a:r>
              <a:rPr lang="en-GB" dirty="0"/>
              <a:t>Blessed be God! Blessed be God!</a:t>
            </a:r>
          </a:p>
          <a:p>
            <a:r>
              <a:rPr lang="en-GB" dirty="0"/>
              <a:t>Blessed be God forever! Amen!</a:t>
            </a:r>
          </a:p>
          <a:p>
            <a:r>
              <a:rPr lang="en-GB" dirty="0"/>
              <a:t>Blessed be God! Blessed be God!</a:t>
            </a:r>
          </a:p>
          <a:p>
            <a:r>
              <a:rPr lang="en-GB" dirty="0"/>
              <a:t>Blessed be God forever! Amen!</a:t>
            </a:r>
          </a:p>
          <a:p>
            <a:r>
              <a:rPr lang="en-GB" sz="2400" dirty="0">
                <a:ea typeface="Times New Roman"/>
              </a:rPr>
              <a:t/>
            </a:r>
            <a:br>
              <a:rPr lang="en-GB" sz="2400" dirty="0">
                <a:ea typeface="Times New Roman"/>
              </a:rPr>
            </a:br>
            <a:r>
              <a:rPr lang="en-GB" sz="2400" dirty="0">
                <a:ea typeface="Times New Roman"/>
              </a:rPr>
              <a:t/>
            </a:r>
            <a:br>
              <a:rPr lang="en-GB" sz="2400" dirty="0">
                <a:ea typeface="Times New Roman"/>
              </a:rPr>
            </a:br>
            <a:endParaRPr lang="en-GB" sz="2200" b="1" dirty="0"/>
          </a:p>
          <a:p>
            <a:pPr lvl="0"/>
            <a:endParaRPr lang="en-GB" b="1" dirty="0"/>
          </a:p>
        </p:txBody>
      </p:sp>
      <p:sp>
        <p:nvSpPr>
          <p:cNvPr id="3" name="Slide Number Placeholder 2"/>
          <p:cNvSpPr>
            <a:spLocks noGrp="1"/>
          </p:cNvSpPr>
          <p:nvPr>
            <p:ph type="sldNum" sz="quarter" idx="12"/>
          </p:nvPr>
        </p:nvSpPr>
        <p:spPr/>
        <p:txBody>
          <a:bodyPr/>
          <a:lstStyle/>
          <a:p>
            <a:fld id="{0C68F2E6-1B46-46F4-93B8-578DB97BB9C6}" type="slidenum">
              <a:rPr lang="en-GB" smtClean="0"/>
              <a:t>9</a:t>
            </a:fld>
            <a:endParaRPr lang="en-GB" dirty="0"/>
          </a:p>
        </p:txBody>
      </p:sp>
    </p:spTree>
    <p:extLst>
      <p:ext uri="{BB962C8B-B14F-4D97-AF65-F5344CB8AC3E}">
        <p14:creationId xmlns:p14="http://schemas.microsoft.com/office/powerpoint/2010/main" val="21412554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729</TotalTime>
  <Words>1245</Words>
  <Application>Microsoft Office PowerPoint</Application>
  <PresentationFormat>On-screen Show (4:3)</PresentationFormat>
  <Paragraphs>276</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 Goodchild</dc:creator>
  <cp:lastModifiedBy>Sarah Raciti</cp:lastModifiedBy>
  <cp:revision>108</cp:revision>
  <cp:lastPrinted>2016-10-04T07:49:34Z</cp:lastPrinted>
  <dcterms:created xsi:type="dcterms:W3CDTF">2014-05-15T07:51:54Z</dcterms:created>
  <dcterms:modified xsi:type="dcterms:W3CDTF">2019-10-15T07:59:02Z</dcterms:modified>
</cp:coreProperties>
</file>