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9" r:id="rId4"/>
    <p:sldId id="259" r:id="rId5"/>
    <p:sldId id="276" r:id="rId6"/>
    <p:sldId id="307" r:id="rId7"/>
    <p:sldId id="292" r:id="rId8"/>
    <p:sldId id="300" r:id="rId9"/>
    <p:sldId id="308" r:id="rId10"/>
    <p:sldId id="309" r:id="rId11"/>
    <p:sldId id="301" r:id="rId12"/>
    <p:sldId id="297" r:id="rId13"/>
    <p:sldId id="303" r:id="rId14"/>
    <p:sldId id="272" r:id="rId15"/>
    <p:sldId id="262" r:id="rId16"/>
    <p:sldId id="264" r:id="rId17"/>
    <p:sldId id="295" r:id="rId18"/>
    <p:sldId id="277" r:id="rId19"/>
    <p:sldId id="310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F88303-5908-46C7-8C31-60D793905842}">
          <p14:sldIdLst>
            <p14:sldId id="256"/>
            <p14:sldId id="258"/>
            <p14:sldId id="269"/>
            <p14:sldId id="259"/>
            <p14:sldId id="276"/>
            <p14:sldId id="307"/>
            <p14:sldId id="292"/>
            <p14:sldId id="300"/>
            <p14:sldId id="308"/>
            <p14:sldId id="309"/>
            <p14:sldId id="301"/>
            <p14:sldId id="297"/>
            <p14:sldId id="303"/>
            <p14:sldId id="272"/>
            <p14:sldId id="262"/>
            <p14:sldId id="264"/>
            <p14:sldId id="295"/>
          </p14:sldIdLst>
        </p14:section>
        <p14:section name="Untitled Section" id="{879620DA-0721-46D6-B84E-D91709ECBDF0}">
          <p14:sldIdLst>
            <p14:sldId id="277"/>
            <p14:sldId id="3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E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34793" autoAdjust="0"/>
  </p:normalViewPr>
  <p:slideViewPr>
    <p:cSldViewPr>
      <p:cViewPr>
        <p:scale>
          <a:sx n="100" d="100"/>
          <a:sy n="100" d="100"/>
        </p:scale>
        <p:origin x="-11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414" y="-1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65CA3-8ED6-435A-8E49-4181BE76E97D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D991C-529D-4BFA-BFB3-9D95B4C08F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620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9CF72-777C-4748-96D2-3EB39392216D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278853-E675-43E2-A422-BE031D9655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7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8853-E675-43E2-A422-BE031D96552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36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84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7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1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46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70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45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0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14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45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24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77CA-2D74-4D45-8A20-B371644C8BF4}" type="datetimeFigureOut">
              <a:rPr lang="en-GB" smtClean="0"/>
              <a:t>10/01/2020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19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000" b="1" dirty="0" smtClean="0"/>
              <a:t>YEAR 6 LEAVERS’ SERVICE</a:t>
            </a:r>
            <a:endParaRPr lang="en-GB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Monday 22nd July 2019</a:t>
            </a:r>
          </a:p>
          <a:p>
            <a:r>
              <a:rPr lang="en-GB" sz="4000" b="1" dirty="0" smtClean="0">
                <a:solidFill>
                  <a:schemeClr val="tx1"/>
                </a:solidFill>
              </a:rPr>
              <a:t>2.00 pm</a:t>
            </a:r>
          </a:p>
          <a:p>
            <a:endParaRPr lang="en-GB" sz="4000" b="1" dirty="0" smtClean="0">
              <a:solidFill>
                <a:schemeClr val="tx1"/>
              </a:solidFill>
            </a:endParaRPr>
          </a:p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”A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time to weep, and a time to laugh; a time to mourn, and a time to 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dance”</a:t>
            </a:r>
          </a:p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Ecclesiastes 3:4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1247775" cy="149542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140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i="1" dirty="0"/>
              <a:t>Fire before us, You're the brightest</a:t>
            </a:r>
            <a:br>
              <a:rPr lang="en-GB" sz="2000" i="1" dirty="0"/>
            </a:br>
            <a:r>
              <a:rPr lang="en-GB" sz="2000" i="1" dirty="0"/>
              <a:t>You will lead us through the storms</a:t>
            </a:r>
            <a:br>
              <a:rPr lang="en-GB" sz="2000" i="1" dirty="0"/>
            </a:br>
            <a:r>
              <a:rPr lang="en-GB" sz="2000" i="1" dirty="0"/>
              <a:t>Fire before us, You're the brightest</a:t>
            </a:r>
            <a:br>
              <a:rPr lang="en-GB" sz="2000" i="1" dirty="0"/>
            </a:br>
            <a:r>
              <a:rPr lang="en-GB" sz="2000" i="1" dirty="0"/>
              <a:t>You will lead us through the storms</a:t>
            </a:r>
            <a:br>
              <a:rPr lang="en-GB" sz="2000" i="1" dirty="0"/>
            </a:br>
            <a:r>
              <a:rPr lang="en-GB" sz="2000" i="1" dirty="0"/>
              <a:t>Fire before us, You're the brightest</a:t>
            </a:r>
            <a:br>
              <a:rPr lang="en-GB" sz="2000" i="1" dirty="0"/>
            </a:br>
            <a:r>
              <a:rPr lang="en-GB" sz="2000" i="1" dirty="0"/>
              <a:t>You will lead us through the storms</a:t>
            </a:r>
            <a:br>
              <a:rPr lang="en-GB" sz="2000" i="1" dirty="0"/>
            </a:br>
            <a:r>
              <a:rPr lang="en-GB" sz="2000" i="1" dirty="0"/>
              <a:t>Fire before us, You're the brightest</a:t>
            </a:r>
            <a:br>
              <a:rPr lang="en-GB" sz="2000" i="1" dirty="0"/>
            </a:br>
            <a:r>
              <a:rPr lang="en-GB" sz="2000" i="1" dirty="0"/>
              <a:t>You will lead us through the storms</a:t>
            </a:r>
            <a:endParaRPr lang="en-GB" sz="2000" dirty="0"/>
          </a:p>
          <a:p>
            <a:pPr marL="0" indent="0">
              <a:buNone/>
            </a:pPr>
            <a:endParaRPr lang="en-GB" sz="2000" b="1" i="1" dirty="0"/>
          </a:p>
          <a:p>
            <a:pPr marL="0" indent="0">
              <a:buNone/>
            </a:pPr>
            <a:r>
              <a:rPr lang="en-GB" sz="2000" b="1" i="1" dirty="0"/>
              <a:t>Chorus</a:t>
            </a:r>
            <a:endParaRPr lang="en-GB" sz="2000" dirty="0"/>
          </a:p>
          <a:p>
            <a:pPr marL="0" indent="0">
              <a:buNone/>
            </a:pPr>
            <a:r>
              <a:rPr lang="en-GB" sz="2000" i="1" dirty="0"/>
              <a:t>My lighthouse, my lighthouse</a:t>
            </a:r>
            <a:br>
              <a:rPr lang="en-GB" sz="2000" i="1" dirty="0"/>
            </a:br>
            <a:r>
              <a:rPr lang="en-GB" sz="2000" i="1" dirty="0"/>
              <a:t>Shining in the darkness, I will follow You</a:t>
            </a:r>
            <a:br>
              <a:rPr lang="en-GB" sz="2000" i="1" dirty="0"/>
            </a:br>
            <a:r>
              <a:rPr lang="en-GB" sz="2000" i="1" dirty="0"/>
              <a:t>My lighthouse, my lighthouse</a:t>
            </a:r>
            <a:br>
              <a:rPr lang="en-GB" sz="2000" i="1" dirty="0"/>
            </a:br>
            <a:r>
              <a:rPr lang="en-GB" sz="2000" i="1" dirty="0"/>
              <a:t>I will trust the promise</a:t>
            </a:r>
            <a:br>
              <a:rPr lang="en-GB" sz="2000" i="1" dirty="0"/>
            </a:br>
            <a:r>
              <a:rPr lang="en-GB" sz="2000" i="1" dirty="0"/>
              <a:t>You will carry me safe to shore (oh-oh-oh-oh-oh)</a:t>
            </a:r>
            <a:br>
              <a:rPr lang="en-GB" sz="2000" i="1" dirty="0"/>
            </a:br>
            <a:r>
              <a:rPr lang="en-GB" sz="2000" i="1" dirty="0"/>
              <a:t>Safe to shore (oh-oh-oh-oh-oh)</a:t>
            </a:r>
            <a:br>
              <a:rPr lang="en-GB" sz="2000" i="1" dirty="0"/>
            </a:br>
            <a:r>
              <a:rPr lang="en-GB" sz="2000" i="1" dirty="0"/>
              <a:t>Safe to shore (oh-oh-oh-oh-oh)</a:t>
            </a:r>
            <a:br>
              <a:rPr lang="en-GB" sz="2000" i="1" dirty="0"/>
            </a:br>
            <a:r>
              <a:rPr lang="en-GB" sz="2000" i="1" dirty="0"/>
              <a:t>Safe to shore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7170" name="Picture 2" descr="M:\All School Photos\Kingswood 2018\20180930_125908_1541145675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204864" cy="39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en-GB" dirty="0" smtClean="0"/>
              <a:t>Good bye from teachers</a:t>
            </a:r>
            <a:endParaRPr lang="en-GB" dirty="0"/>
          </a:p>
        </p:txBody>
      </p:sp>
      <p:pic>
        <p:nvPicPr>
          <p:cNvPr id="6146" name="Picture 2" descr="M:\All School Photos\Kingswood 2018\20180928_105846_1541145675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891697" cy="33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63904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Prayers - The Lords Prayer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Presentations to Year 6</a:t>
            </a:r>
          </a:p>
          <a:p>
            <a:endParaRPr lang="en-US" sz="2400" b="1" dirty="0" smtClean="0"/>
          </a:p>
        </p:txBody>
      </p:sp>
      <p:pic>
        <p:nvPicPr>
          <p:cNvPr id="5122" name="Picture 2" descr="M:\All School Photos\Kingswood 2018\IMG_3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66" y="1171640"/>
            <a:ext cx="5367934" cy="402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47002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Good bye from Mrs </a:t>
            </a:r>
            <a:r>
              <a:rPr lang="en-GB" sz="2400" dirty="0" err="1" smtClean="0"/>
              <a:t>MacGregor</a:t>
            </a:r>
            <a:endParaRPr lang="en-GB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0093" cy="521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3"/>
            <a:ext cx="63904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Hymn: Leavers’ Song   (All children singing – Year 6 standing)</a:t>
            </a:r>
          </a:p>
          <a:p>
            <a:endParaRPr lang="en-US" sz="2200" dirty="0" smtClean="0"/>
          </a:p>
          <a:p>
            <a:r>
              <a:rPr lang="en-US" sz="2000" b="1" dirty="0" smtClean="0"/>
              <a:t>So </a:t>
            </a:r>
            <a:r>
              <a:rPr lang="en-US" sz="2000" b="1" dirty="0"/>
              <a:t>now it’s time to say ‘Goodbye’</a:t>
            </a:r>
            <a:endParaRPr lang="en-GB" sz="2000" b="1" dirty="0"/>
          </a:p>
          <a:p>
            <a:r>
              <a:rPr lang="en-US" sz="2000" b="1" dirty="0"/>
              <a:t>To our friends, moving on,</a:t>
            </a:r>
            <a:endParaRPr lang="en-GB" sz="2000" b="1" dirty="0"/>
          </a:p>
          <a:p>
            <a:r>
              <a:rPr lang="en-US" sz="2000" b="1" dirty="0"/>
              <a:t>And after many years of being here</a:t>
            </a:r>
            <a:endParaRPr lang="en-GB" sz="2000" b="1" dirty="0"/>
          </a:p>
          <a:p>
            <a:r>
              <a:rPr lang="en-US" sz="2000" b="1" dirty="0"/>
              <a:t>We’ll be sad, when they’re gone.</a:t>
            </a:r>
            <a:endParaRPr lang="en-GB" sz="2000" b="1" dirty="0"/>
          </a:p>
          <a:p>
            <a:r>
              <a:rPr lang="en-US" sz="2000" b="1" dirty="0"/>
              <a:t> </a:t>
            </a:r>
            <a:endParaRPr lang="en-GB" sz="2000" b="1" dirty="0"/>
          </a:p>
          <a:p>
            <a:r>
              <a:rPr lang="en-US" sz="2000" b="1" dirty="0"/>
              <a:t>This is our leavers’ song,</a:t>
            </a:r>
            <a:endParaRPr lang="en-GB" sz="2000" b="1" dirty="0"/>
          </a:p>
          <a:p>
            <a:r>
              <a:rPr lang="en-US" sz="2000" b="1" dirty="0"/>
              <a:t>We’re proud of what you’ve done.</a:t>
            </a:r>
            <a:endParaRPr lang="en-GB" sz="2000" b="1" dirty="0"/>
          </a:p>
          <a:p>
            <a:r>
              <a:rPr lang="en-US" sz="2000" b="1" dirty="0"/>
              <a:t>Many happy times we’ve had</a:t>
            </a:r>
            <a:endParaRPr lang="en-GB" sz="2000" b="1" dirty="0"/>
          </a:p>
          <a:p>
            <a:r>
              <a:rPr lang="en-US" sz="2000" b="1" dirty="0"/>
              <a:t>And many songs we’ve sung.</a:t>
            </a:r>
            <a:endParaRPr lang="en-GB" sz="2000" b="1" dirty="0"/>
          </a:p>
          <a:p>
            <a:r>
              <a:rPr lang="en-US" sz="2000" b="1" dirty="0"/>
              <a:t>This is our leavers’ song,</a:t>
            </a:r>
            <a:endParaRPr lang="en-GB" sz="2000" b="1" dirty="0"/>
          </a:p>
          <a:p>
            <a:r>
              <a:rPr lang="en-US" sz="2000" b="1" dirty="0"/>
              <a:t>We’re proud of what you’ve done.</a:t>
            </a:r>
            <a:endParaRPr lang="en-GB" sz="2000" b="1" dirty="0"/>
          </a:p>
          <a:p>
            <a:r>
              <a:rPr lang="en-US" sz="2000" b="1" dirty="0"/>
              <a:t>Go from here with confidence</a:t>
            </a:r>
            <a:endParaRPr lang="en-GB" sz="2000" b="1" dirty="0"/>
          </a:p>
          <a:p>
            <a:r>
              <a:rPr lang="en-US" sz="2000" b="1" dirty="0"/>
              <a:t>For all the things to come.</a:t>
            </a:r>
            <a:endParaRPr lang="en-GB" sz="2000" b="1" dirty="0"/>
          </a:p>
        </p:txBody>
      </p:sp>
      <p:pic>
        <p:nvPicPr>
          <p:cNvPr id="11266" name="Picture 2" descr="M:\All School Photos\Kingswood 2018\IMG_0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72" y="3429000"/>
            <a:ext cx="3352056" cy="251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476672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So keep in mind those special times</a:t>
            </a:r>
            <a:endParaRPr lang="en-GB" sz="2000" b="1" dirty="0"/>
          </a:p>
          <a:p>
            <a:r>
              <a:rPr lang="en-US" sz="2000" b="1" dirty="0"/>
              <a:t>That we’ve shared, here with you.</a:t>
            </a:r>
            <a:endParaRPr lang="en-GB" sz="2000" b="1" dirty="0"/>
          </a:p>
          <a:p>
            <a:r>
              <a:rPr lang="en-US" sz="2000" b="1" dirty="0"/>
              <a:t>And may the lessons learned through many terms</a:t>
            </a:r>
            <a:endParaRPr lang="en-GB" sz="2000" b="1" dirty="0"/>
          </a:p>
          <a:p>
            <a:r>
              <a:rPr lang="en-US" sz="2000" b="1" dirty="0"/>
              <a:t>With your friends, stay with you.</a:t>
            </a:r>
            <a:endParaRPr lang="en-GB" sz="2000" b="1" dirty="0"/>
          </a:p>
          <a:p>
            <a:r>
              <a:rPr lang="en-US" sz="2000" b="1" dirty="0"/>
              <a:t> </a:t>
            </a:r>
            <a:endParaRPr lang="en-GB" sz="2000" b="1" dirty="0"/>
          </a:p>
          <a:p>
            <a:r>
              <a:rPr lang="en-US" sz="2000" b="1" dirty="0"/>
              <a:t>This is our leavers’ song,</a:t>
            </a:r>
            <a:endParaRPr lang="en-GB" sz="2000" b="1" dirty="0"/>
          </a:p>
          <a:p>
            <a:r>
              <a:rPr lang="en-US" sz="2000" b="1" dirty="0"/>
              <a:t>We’re proud of what you’ve done.</a:t>
            </a:r>
            <a:endParaRPr lang="en-GB" sz="2000" b="1" dirty="0"/>
          </a:p>
          <a:p>
            <a:r>
              <a:rPr lang="en-US" sz="2000" b="1" dirty="0"/>
              <a:t>Many happy times we’ve had</a:t>
            </a:r>
            <a:endParaRPr lang="en-GB" sz="2000" b="1" dirty="0"/>
          </a:p>
          <a:p>
            <a:r>
              <a:rPr lang="en-US" sz="2000" b="1" dirty="0"/>
              <a:t>And many songs we’ve sung.</a:t>
            </a:r>
            <a:endParaRPr lang="en-GB" sz="2000" b="1" dirty="0"/>
          </a:p>
          <a:p>
            <a:r>
              <a:rPr lang="en-US" sz="2000" b="1" dirty="0"/>
              <a:t>This is our leavers’ song,</a:t>
            </a:r>
            <a:endParaRPr lang="en-GB" sz="2000" b="1" dirty="0"/>
          </a:p>
          <a:p>
            <a:r>
              <a:rPr lang="en-US" sz="2000" b="1" dirty="0"/>
              <a:t>We’re proud of what you’ve done.</a:t>
            </a:r>
            <a:endParaRPr lang="en-GB" sz="2000" b="1" dirty="0"/>
          </a:p>
          <a:p>
            <a:r>
              <a:rPr lang="en-US" sz="2000" b="1" dirty="0"/>
              <a:t>Go from here with confidence</a:t>
            </a:r>
            <a:endParaRPr lang="en-GB" sz="2000" b="1" dirty="0"/>
          </a:p>
          <a:p>
            <a:r>
              <a:rPr lang="en-US" sz="2000" b="1" dirty="0"/>
              <a:t>For all the things to come</a:t>
            </a:r>
            <a:r>
              <a:rPr lang="en-US" sz="2000" b="1" dirty="0" smtClean="0"/>
              <a:t>.</a:t>
            </a:r>
            <a:endParaRPr lang="en-GB" sz="2000" b="1" dirty="0"/>
          </a:p>
        </p:txBody>
      </p:sp>
      <p:pic>
        <p:nvPicPr>
          <p:cNvPr id="12290" name="Picture 2" descr="M:\All School Photos\Kingswood 2018\IMG_0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18" y="3933056"/>
            <a:ext cx="2968330" cy="22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04664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So take good care and don’t be scared</a:t>
            </a:r>
            <a:endParaRPr lang="en-GB" sz="2000" b="1" dirty="0"/>
          </a:p>
          <a:p>
            <a:r>
              <a:rPr lang="en-US" sz="2000" b="1" dirty="0"/>
              <a:t>As you go, out from here.</a:t>
            </a:r>
            <a:endParaRPr lang="en-GB" sz="2000" b="1" dirty="0"/>
          </a:p>
          <a:p>
            <a:r>
              <a:rPr lang="en-US" sz="2000" b="1" dirty="0"/>
              <a:t>Because there’s so much more in store for you</a:t>
            </a:r>
            <a:endParaRPr lang="en-GB" sz="2000" b="1" dirty="0"/>
          </a:p>
          <a:p>
            <a:r>
              <a:rPr lang="en-US" sz="2000" b="1" dirty="0"/>
              <a:t>As you grow, through the years.</a:t>
            </a:r>
            <a:endParaRPr lang="en-GB" sz="2000" b="1" dirty="0"/>
          </a:p>
          <a:p>
            <a:r>
              <a:rPr lang="en-US" sz="2000" b="1" dirty="0"/>
              <a:t> </a:t>
            </a:r>
            <a:endParaRPr lang="en-GB" sz="2000" b="1" dirty="0"/>
          </a:p>
          <a:p>
            <a:r>
              <a:rPr lang="en-US" sz="2000" b="1" dirty="0"/>
              <a:t>This is our leavers’ song,</a:t>
            </a:r>
            <a:endParaRPr lang="en-GB" sz="2000" b="1" dirty="0"/>
          </a:p>
          <a:p>
            <a:r>
              <a:rPr lang="en-US" sz="2000" b="1" dirty="0"/>
              <a:t>We’re proud of what you’ve done.</a:t>
            </a:r>
            <a:endParaRPr lang="en-GB" sz="2000" b="1" dirty="0"/>
          </a:p>
          <a:p>
            <a:r>
              <a:rPr lang="en-US" sz="2000" b="1" dirty="0"/>
              <a:t>Many happy times we’ve had</a:t>
            </a:r>
            <a:endParaRPr lang="en-GB" sz="2000" b="1" dirty="0"/>
          </a:p>
          <a:p>
            <a:r>
              <a:rPr lang="en-US" sz="2000" b="1" dirty="0"/>
              <a:t>And many songs we’ve sung.</a:t>
            </a:r>
            <a:endParaRPr lang="en-GB" sz="2000" b="1" dirty="0"/>
          </a:p>
          <a:p>
            <a:r>
              <a:rPr lang="en-US" sz="2000" b="1" dirty="0"/>
              <a:t>This is our leavers’ song,</a:t>
            </a:r>
            <a:endParaRPr lang="en-GB" sz="2000" b="1" dirty="0"/>
          </a:p>
          <a:p>
            <a:r>
              <a:rPr lang="en-US" sz="2000" b="1" dirty="0"/>
              <a:t>We’re proud of what you’ve done.</a:t>
            </a:r>
            <a:endParaRPr lang="en-GB" sz="2000" b="1" dirty="0"/>
          </a:p>
          <a:p>
            <a:r>
              <a:rPr lang="en-US" sz="2000" b="1" dirty="0"/>
              <a:t>Go from here with confidence</a:t>
            </a:r>
            <a:endParaRPr lang="en-GB" sz="2000" b="1" dirty="0"/>
          </a:p>
          <a:p>
            <a:r>
              <a:rPr lang="en-US" sz="2000" b="1" dirty="0"/>
              <a:t>For all the </a:t>
            </a:r>
            <a:r>
              <a:rPr lang="en-US" sz="2000" b="1" dirty="0" smtClean="0"/>
              <a:t>things,</a:t>
            </a:r>
            <a:endParaRPr lang="en-GB" sz="2000" b="1" dirty="0"/>
          </a:p>
          <a:p>
            <a:r>
              <a:rPr lang="en-US" sz="2000" b="1" dirty="0"/>
              <a:t>For all the things,</a:t>
            </a:r>
            <a:endParaRPr lang="en-GB" sz="2000" b="1" dirty="0"/>
          </a:p>
          <a:p>
            <a:r>
              <a:rPr lang="en-US" sz="2000" b="1" dirty="0"/>
              <a:t>For all the things to come.</a:t>
            </a:r>
            <a:endParaRPr lang="en-GB" sz="2000" b="1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13314" name="Picture 2" descr="M:\All School Photos\Kingswood 2018\IMG_0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41" y="4149080"/>
            <a:ext cx="3249785" cy="24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5"/>
            <a:ext cx="63904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i="1" dirty="0"/>
          </a:p>
          <a:p>
            <a:endParaRPr lang="en-GB" sz="2200" dirty="0" smtClean="0"/>
          </a:p>
          <a:p>
            <a:r>
              <a:rPr lang="en-GB" sz="2200" dirty="0" smtClean="0"/>
              <a:t>Blessing: Father Michael</a:t>
            </a:r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Year 6 Procession (to “The Greatest Thing” playing)</a:t>
            </a:r>
            <a:endParaRPr lang="en-GB" sz="2200" dirty="0"/>
          </a:p>
        </p:txBody>
      </p:sp>
      <p:pic>
        <p:nvPicPr>
          <p:cNvPr id="3074" name="Picture 2" descr="M:\All School Photos\Kingswood 2018\IMG_3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33862"/>
            <a:ext cx="4622891" cy="34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81369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dirty="0"/>
          </a:p>
          <a:p>
            <a:pPr algn="ctr"/>
            <a:r>
              <a:rPr lang="en-US" sz="4000" b="1" dirty="0" smtClean="0"/>
              <a:t>We </a:t>
            </a:r>
            <a:r>
              <a:rPr lang="en-US" sz="4000" b="1" dirty="0"/>
              <a:t>would like to wish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all </a:t>
            </a:r>
            <a:r>
              <a:rPr lang="en-US" sz="4000" b="1" dirty="0"/>
              <a:t>the year 6 pupils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every </a:t>
            </a:r>
            <a:r>
              <a:rPr lang="en-US" sz="4000" b="1" dirty="0"/>
              <a:t>success for the future</a:t>
            </a:r>
            <a:r>
              <a:rPr lang="en-US" sz="4000" b="1" dirty="0" smtClean="0"/>
              <a:t>.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01" y="119336"/>
            <a:ext cx="1815922" cy="129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t="6884" r="11824" b="5244"/>
          <a:stretch/>
        </p:blipFill>
        <p:spPr bwMode="auto">
          <a:xfrm>
            <a:off x="539553" y="4149080"/>
            <a:ext cx="8255470" cy="227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4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All School Photos\Kingswood 2018\IMG_6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329192" cy="62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Welcome</a:t>
            </a:r>
          </a:p>
          <a:p>
            <a:endParaRPr lang="en-US" sz="3000" b="1" dirty="0" smtClean="0"/>
          </a:p>
          <a:p>
            <a:r>
              <a:rPr lang="en-US" sz="2200" dirty="0" smtClean="0"/>
              <a:t>Hymn: Song of Blessing </a:t>
            </a:r>
          </a:p>
          <a:p>
            <a:r>
              <a:rPr lang="en-US" sz="2200" dirty="0" smtClean="0"/>
              <a:t>(Year 6 to sing 1</a:t>
            </a:r>
            <a:r>
              <a:rPr lang="en-US" sz="2200" baseline="30000" dirty="0" smtClean="0"/>
              <a:t>st </a:t>
            </a:r>
            <a:r>
              <a:rPr lang="en-US" sz="2200" dirty="0" smtClean="0"/>
              <a:t> Verse standing, Year 5 remain seated)</a:t>
            </a:r>
          </a:p>
          <a:p>
            <a:endParaRPr lang="en-GB" sz="2000" dirty="0" smtClean="0"/>
          </a:p>
          <a:p>
            <a:r>
              <a:rPr lang="en-GB" sz="2000" dirty="0" smtClean="0"/>
              <a:t>May </a:t>
            </a:r>
            <a:r>
              <a:rPr lang="en-GB" sz="2000" dirty="0"/>
              <a:t>God bless our teachers,</a:t>
            </a:r>
          </a:p>
          <a:p>
            <a:r>
              <a:rPr lang="en-GB" sz="2000" dirty="0"/>
              <a:t>And all our helpers.</a:t>
            </a:r>
          </a:p>
          <a:p>
            <a:r>
              <a:rPr lang="en-GB" sz="2000" dirty="0"/>
              <a:t>May God show His goodness in all that they do.</a:t>
            </a:r>
          </a:p>
          <a:p>
            <a:r>
              <a:rPr lang="en-GB" sz="2000" dirty="0"/>
              <a:t>We ask for the children</a:t>
            </a:r>
          </a:p>
          <a:p>
            <a:r>
              <a:rPr lang="en-GB" sz="2000" dirty="0"/>
              <a:t>That God’s hand be on them.</a:t>
            </a:r>
          </a:p>
          <a:p>
            <a:r>
              <a:rPr lang="en-GB" sz="2000" dirty="0"/>
              <a:t>And may we find His </a:t>
            </a:r>
            <a:r>
              <a:rPr lang="en-GB" sz="2000" u="sng" dirty="0"/>
              <a:t>love</a:t>
            </a:r>
            <a:r>
              <a:rPr lang="en-GB" sz="2000" dirty="0"/>
              <a:t> in this </a:t>
            </a:r>
            <a:r>
              <a:rPr lang="en-GB" sz="2000" dirty="0" smtClean="0"/>
              <a:t>school</a:t>
            </a:r>
          </a:p>
          <a:p>
            <a:endParaRPr lang="en-GB" sz="2000" b="1" dirty="0"/>
          </a:p>
          <a:p>
            <a:r>
              <a:rPr lang="en-GB" sz="2000" b="1" dirty="0"/>
              <a:t>May God bless our teachers,</a:t>
            </a:r>
          </a:p>
          <a:p>
            <a:r>
              <a:rPr lang="en-GB" sz="2000" b="1" dirty="0"/>
              <a:t>And all our helpers.</a:t>
            </a:r>
          </a:p>
          <a:p>
            <a:r>
              <a:rPr lang="en-GB" sz="2000" b="1" dirty="0"/>
              <a:t>May God show His goodness in all that they do.</a:t>
            </a:r>
          </a:p>
          <a:p>
            <a:r>
              <a:rPr lang="en-GB" sz="2000" b="1" dirty="0"/>
              <a:t>We ask for the children</a:t>
            </a:r>
          </a:p>
          <a:p>
            <a:r>
              <a:rPr lang="en-GB" sz="2000" b="1" dirty="0"/>
              <a:t>That God’s hand be on them.</a:t>
            </a:r>
          </a:p>
          <a:p>
            <a:r>
              <a:rPr lang="en-GB" sz="2000" b="1" dirty="0"/>
              <a:t>…and may we find His </a:t>
            </a:r>
            <a:r>
              <a:rPr lang="en-GB" sz="2000" b="1" u="sng" dirty="0"/>
              <a:t>peace</a:t>
            </a:r>
            <a:r>
              <a:rPr lang="en-GB" sz="2000" b="1" dirty="0"/>
              <a:t> in this school</a:t>
            </a:r>
          </a:p>
          <a:p>
            <a:r>
              <a:rPr lang="en-GB" b="1" dirty="0"/>
              <a:t> </a:t>
            </a:r>
          </a:p>
          <a:p>
            <a:endParaRPr lang="en-GB" sz="2000" dirty="0"/>
          </a:p>
          <a:p>
            <a:r>
              <a:rPr lang="en-GB" sz="2000" dirty="0" smtClean="0"/>
              <a:t> </a:t>
            </a:r>
          </a:p>
          <a:p>
            <a:r>
              <a:rPr lang="en-US" sz="2000" i="1" dirty="0"/>
              <a:t> </a:t>
            </a:r>
            <a:endParaRPr lang="en-GB" sz="2000" dirty="0"/>
          </a:p>
          <a:p>
            <a:r>
              <a:rPr lang="en-US" sz="2000" i="1" dirty="0"/>
              <a:t> </a:t>
            </a:r>
            <a:endParaRPr lang="en-GB" sz="2000" dirty="0"/>
          </a:p>
          <a:p>
            <a:r>
              <a:rPr lang="en-US" sz="2000" i="1" dirty="0"/>
              <a:t> 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061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028343"/>
            <a:ext cx="7848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 </a:t>
            </a:r>
            <a:endParaRPr lang="en-GB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83568" y="548681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 </a:t>
            </a:r>
            <a:endParaRPr lang="en-US" sz="2000" b="1" dirty="0"/>
          </a:p>
          <a:p>
            <a:r>
              <a:rPr lang="en-US" i="1" dirty="0"/>
              <a:t> </a:t>
            </a:r>
            <a:endParaRPr lang="en-GB" dirty="0"/>
          </a:p>
          <a:p>
            <a:r>
              <a:rPr lang="en-US" i="1" dirty="0"/>
              <a:t> 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84"/>
          <a:stretch/>
        </p:blipFill>
        <p:spPr bwMode="auto">
          <a:xfrm>
            <a:off x="540990" y="5237936"/>
            <a:ext cx="8096250" cy="140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990" y="620688"/>
            <a:ext cx="63170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May God bless our teachers,</a:t>
            </a:r>
          </a:p>
          <a:p>
            <a:r>
              <a:rPr lang="en-GB" sz="2000" b="1" dirty="0" smtClean="0"/>
              <a:t>And all our helpers.</a:t>
            </a:r>
          </a:p>
          <a:p>
            <a:r>
              <a:rPr lang="en-GB" sz="2000" b="1" dirty="0" smtClean="0"/>
              <a:t>May God show His goodness in all that they do.</a:t>
            </a:r>
          </a:p>
          <a:p>
            <a:r>
              <a:rPr lang="en-GB" sz="2000" b="1" dirty="0" smtClean="0"/>
              <a:t>We ask for the children</a:t>
            </a:r>
          </a:p>
          <a:p>
            <a:r>
              <a:rPr lang="en-GB" sz="2000" b="1" dirty="0" smtClean="0"/>
              <a:t>That God’s hand be on them</a:t>
            </a:r>
          </a:p>
          <a:p>
            <a:r>
              <a:rPr lang="en-GB" sz="2000" b="1" dirty="0" smtClean="0"/>
              <a:t>.…and may we find His </a:t>
            </a:r>
            <a:r>
              <a:rPr lang="en-GB" sz="2000" b="1" u="sng" dirty="0" smtClean="0"/>
              <a:t>joy</a:t>
            </a:r>
            <a:r>
              <a:rPr lang="en-GB" sz="2000" b="1" dirty="0" smtClean="0"/>
              <a:t> in this school</a:t>
            </a:r>
          </a:p>
          <a:p>
            <a:endParaRPr lang="en-GB" sz="2000" dirty="0"/>
          </a:p>
          <a:p>
            <a:r>
              <a:rPr lang="en-GB" sz="2200" dirty="0" smtClean="0"/>
              <a:t>Memories of Holy Trinity (Part 1) </a:t>
            </a:r>
            <a:r>
              <a:rPr lang="en-GB" sz="2200" i="1" dirty="0" smtClean="0">
                <a:solidFill>
                  <a:srgbClr val="FF0000"/>
                </a:solidFill>
              </a:rPr>
              <a:t>microphone</a:t>
            </a:r>
            <a:endParaRPr lang="en-GB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16632"/>
            <a:ext cx="81369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Hymn: Love the Lord your God</a:t>
            </a:r>
            <a:endParaRPr lang="en-US" sz="2200" b="1" dirty="0" smtClean="0"/>
          </a:p>
          <a:p>
            <a:endParaRPr lang="en-GB" sz="2000" dirty="0"/>
          </a:p>
          <a:p>
            <a:r>
              <a:rPr lang="en-GB" dirty="0"/>
              <a:t>Matt-hew, Twenty Two,</a:t>
            </a:r>
          </a:p>
          <a:p>
            <a:r>
              <a:rPr lang="en-GB" dirty="0"/>
              <a:t>Verses thirty-four to forty.  (Repeat)</a:t>
            </a:r>
          </a:p>
          <a:p>
            <a:r>
              <a:rPr lang="en-GB" dirty="0"/>
              <a:t> </a:t>
            </a:r>
          </a:p>
          <a:p>
            <a:r>
              <a:rPr lang="en-GB" dirty="0" smtClean="0"/>
              <a:t>One </a:t>
            </a:r>
            <a:r>
              <a:rPr lang="en-GB" dirty="0"/>
              <a:t>day a Pharisee</a:t>
            </a:r>
          </a:p>
          <a:p>
            <a:r>
              <a:rPr lang="en-GB" dirty="0"/>
              <a:t>Came to Jesus Christ and he said</a:t>
            </a:r>
          </a:p>
          <a:p>
            <a:r>
              <a:rPr lang="en-GB" dirty="0"/>
              <a:t>“Tell me what’s the greatest commandment?” (Repeat)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This is what He said:</a:t>
            </a:r>
          </a:p>
          <a:p>
            <a:r>
              <a:rPr lang="en-GB" dirty="0"/>
              <a:t> </a:t>
            </a:r>
          </a:p>
          <a:p>
            <a:r>
              <a:rPr lang="en-GB" dirty="0" smtClean="0"/>
              <a:t>Love </a:t>
            </a:r>
            <a:r>
              <a:rPr lang="en-GB" dirty="0"/>
              <a:t>the Lord your God</a:t>
            </a:r>
          </a:p>
          <a:p>
            <a:r>
              <a:rPr lang="en-GB" dirty="0"/>
              <a:t>With all your heart,</a:t>
            </a:r>
          </a:p>
          <a:p>
            <a:r>
              <a:rPr lang="en-GB" dirty="0"/>
              <a:t>With all your soul,</a:t>
            </a:r>
          </a:p>
          <a:p>
            <a:r>
              <a:rPr lang="en-GB" dirty="0"/>
              <a:t>With all your mind,</a:t>
            </a:r>
          </a:p>
          <a:p>
            <a:r>
              <a:rPr lang="en-GB" dirty="0"/>
              <a:t>With all your strength. (Repeat)</a:t>
            </a:r>
          </a:p>
          <a:p>
            <a:r>
              <a:rPr lang="en-GB" dirty="0"/>
              <a:t> </a:t>
            </a:r>
          </a:p>
          <a:p>
            <a:r>
              <a:rPr lang="en-GB" dirty="0" smtClean="0"/>
              <a:t>Love </a:t>
            </a:r>
            <a:r>
              <a:rPr lang="en-GB" dirty="0"/>
              <a:t>your neighbour as yourself,</a:t>
            </a:r>
          </a:p>
          <a:p>
            <a:r>
              <a:rPr lang="en-GB" dirty="0"/>
              <a:t>And do to others as you’d have them do to you. (Repeat)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Parts 2 (yr6) and 3 together</a:t>
            </a:r>
          </a:p>
          <a:p>
            <a:r>
              <a:rPr lang="en-GB" dirty="0"/>
              <a:t>Parts 1 (yr5), 2 (yr6) and 3 </a:t>
            </a:r>
            <a:r>
              <a:rPr lang="en-GB" dirty="0" smtClean="0"/>
              <a:t>together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19672" y="6093296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i="1" dirty="0"/>
          </a:p>
          <a:p>
            <a:r>
              <a:rPr lang="en-GB" sz="2200" dirty="0"/>
              <a:t>Memories of Holy Trinity (Part </a:t>
            </a:r>
            <a:r>
              <a:rPr lang="en-GB" sz="2200" dirty="0" smtClean="0"/>
              <a:t>2) </a:t>
            </a:r>
            <a:r>
              <a:rPr lang="en-GB" sz="2200" i="1" dirty="0" smtClean="0">
                <a:solidFill>
                  <a:srgbClr val="FF0000"/>
                </a:solidFill>
              </a:rPr>
              <a:t>microphone</a:t>
            </a:r>
            <a:endParaRPr lang="en-GB" sz="2200" i="1" dirty="0">
              <a:solidFill>
                <a:srgbClr val="FF0000"/>
              </a:solidFill>
            </a:endParaRPr>
          </a:p>
          <a:p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546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5965544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Big Bad Lad of the Ocean – Sung by Year 5 &amp; 6, standing</a:t>
            </a:r>
          </a:p>
          <a:p>
            <a:endParaRPr lang="en-GB" sz="2000" b="1" dirty="0"/>
          </a:p>
          <a:p>
            <a:r>
              <a:rPr lang="en-GB" sz="2000" b="1" dirty="0"/>
              <a:t>I come from a very old family</a:t>
            </a:r>
            <a:endParaRPr lang="en-GB" sz="2000" dirty="0"/>
          </a:p>
          <a:p>
            <a:r>
              <a:rPr lang="en-GB" sz="2000" b="1" dirty="0" smtClean="0"/>
              <a:t>Family</a:t>
            </a:r>
            <a:r>
              <a:rPr lang="en-GB" sz="2000" b="1" dirty="0"/>
              <a:t>.</a:t>
            </a:r>
            <a:endParaRPr lang="en-GB" sz="2000" dirty="0"/>
          </a:p>
          <a:p>
            <a:r>
              <a:rPr lang="en-GB" sz="2000" b="1" dirty="0" smtClean="0"/>
              <a:t>For </a:t>
            </a:r>
            <a:r>
              <a:rPr lang="en-GB" sz="2000" b="1" dirty="0"/>
              <a:t>millions of years we’ve been at sea.</a:t>
            </a:r>
            <a:endParaRPr lang="en-GB" sz="2000" dirty="0"/>
          </a:p>
          <a:p>
            <a:r>
              <a:rPr lang="en-GB" sz="2000" b="1" dirty="0" smtClean="0"/>
              <a:t>Been </a:t>
            </a:r>
            <a:r>
              <a:rPr lang="en-GB" sz="2000" b="1" dirty="0"/>
              <a:t>at sea.</a:t>
            </a:r>
            <a:endParaRPr lang="en-GB" sz="2000" dirty="0"/>
          </a:p>
          <a:p>
            <a:r>
              <a:rPr lang="en-GB" sz="2000" b="1" dirty="0" smtClean="0"/>
              <a:t>We’ve </a:t>
            </a:r>
            <a:r>
              <a:rPr lang="en-GB" sz="2000" b="1" dirty="0"/>
              <a:t>been accused, maligned and abused,</a:t>
            </a:r>
            <a:endParaRPr lang="en-GB" sz="2000" dirty="0"/>
          </a:p>
          <a:p>
            <a:r>
              <a:rPr lang="en-GB" sz="2000" b="1" dirty="0"/>
              <a:t>But they’ll never get the better of me.</a:t>
            </a:r>
            <a:endParaRPr lang="en-GB" sz="2000" dirty="0"/>
          </a:p>
          <a:p>
            <a:r>
              <a:rPr lang="en-GB" sz="2000" b="1" dirty="0" smtClean="0"/>
              <a:t>Of </a:t>
            </a:r>
            <a:r>
              <a:rPr lang="en-GB" sz="2000" b="1" dirty="0"/>
              <a:t>me.</a:t>
            </a:r>
            <a:endParaRPr lang="en-GB" sz="2000" dirty="0"/>
          </a:p>
          <a:p>
            <a:r>
              <a:rPr lang="en-GB" sz="2000" b="1" dirty="0"/>
              <a:t> </a:t>
            </a:r>
            <a:endParaRPr lang="en-GB" sz="2000" dirty="0"/>
          </a:p>
          <a:p>
            <a:r>
              <a:rPr lang="en-GB" sz="2000" b="1" dirty="0"/>
              <a:t>Refrain</a:t>
            </a:r>
            <a:endParaRPr lang="en-GB" sz="2000" dirty="0"/>
          </a:p>
          <a:p>
            <a:r>
              <a:rPr lang="en-GB" sz="2000" b="1" dirty="0" smtClean="0"/>
              <a:t>‘Cos </a:t>
            </a:r>
            <a:r>
              <a:rPr lang="en-GB" sz="2000" b="1" dirty="0"/>
              <a:t>I’m the big bad lad of the ocean.</a:t>
            </a:r>
            <a:endParaRPr lang="en-GB" sz="2000" dirty="0"/>
          </a:p>
          <a:p>
            <a:r>
              <a:rPr lang="en-GB" sz="2000" b="1" dirty="0"/>
              <a:t>I’m the mean machine of the sea.</a:t>
            </a:r>
            <a:endParaRPr lang="en-GB" sz="2000" dirty="0"/>
          </a:p>
          <a:p>
            <a:r>
              <a:rPr lang="en-GB" sz="2000" b="1" dirty="0"/>
              <a:t>You never know which way I’ll go</a:t>
            </a:r>
            <a:endParaRPr lang="en-GB" sz="2000" dirty="0"/>
          </a:p>
          <a:p>
            <a:r>
              <a:rPr lang="en-GB" sz="2000" b="1" dirty="0"/>
              <a:t>So don’t get too close to me.</a:t>
            </a:r>
            <a:endParaRPr lang="en-GB" sz="2000" dirty="0"/>
          </a:p>
          <a:p>
            <a:r>
              <a:rPr lang="en-GB" sz="2000" b="1" dirty="0"/>
              <a:t> </a:t>
            </a:r>
            <a:endParaRPr lang="en-GB" sz="2000" dirty="0"/>
          </a:p>
          <a:p>
            <a:r>
              <a:rPr lang="en-GB" sz="2000" b="1" dirty="0"/>
              <a:t>I never show my emotions,</a:t>
            </a:r>
            <a:endParaRPr lang="en-GB" sz="2000" dirty="0"/>
          </a:p>
          <a:p>
            <a:r>
              <a:rPr lang="en-GB" sz="2000" b="1" dirty="0"/>
              <a:t>I’m the coldest fish in the sea.</a:t>
            </a:r>
            <a:endParaRPr lang="en-GB" sz="2000" dirty="0"/>
          </a:p>
          <a:p>
            <a:r>
              <a:rPr lang="en-GB" sz="2000" b="1" dirty="0"/>
              <a:t>You never know which way I’ll go</a:t>
            </a:r>
            <a:endParaRPr lang="en-GB" sz="2000" dirty="0"/>
          </a:p>
          <a:p>
            <a:r>
              <a:rPr lang="en-GB" sz="2000" b="1" dirty="0"/>
              <a:t>So don’t get too close to me.</a:t>
            </a:r>
            <a:endParaRPr lang="en-GB" sz="2000" dirty="0"/>
          </a:p>
          <a:p>
            <a:r>
              <a:rPr lang="en-GB" sz="2000" b="1" dirty="0"/>
              <a:t> 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10242" name="Picture 2" descr="M:\All School Photos\Kingswood 2018\IMG_0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30" y="3692356"/>
            <a:ext cx="3677405" cy="275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/>
              <a:t>The </a:t>
            </a:r>
            <a:r>
              <a:rPr lang="en-GB" sz="2000" b="1" dirty="0"/>
              <a:t>whole of my life I can never sleep.</a:t>
            </a:r>
            <a:endParaRPr lang="en-GB" sz="2000" dirty="0"/>
          </a:p>
          <a:p>
            <a:r>
              <a:rPr lang="en-GB" sz="2000" b="1" dirty="0" smtClean="0"/>
              <a:t>Never </a:t>
            </a:r>
            <a:r>
              <a:rPr lang="en-GB" sz="2000" b="1" dirty="0"/>
              <a:t>sleep.</a:t>
            </a:r>
            <a:endParaRPr lang="en-GB" sz="2000" dirty="0"/>
          </a:p>
          <a:p>
            <a:r>
              <a:rPr lang="en-GB" sz="2000" b="1" dirty="0" smtClean="0"/>
              <a:t>Patrolling </a:t>
            </a:r>
            <a:r>
              <a:rPr lang="en-GB" sz="2000" b="1" dirty="0"/>
              <a:t>the ocean all alone.</a:t>
            </a:r>
            <a:endParaRPr lang="en-GB" sz="2000" dirty="0"/>
          </a:p>
          <a:p>
            <a:r>
              <a:rPr lang="en-GB" sz="2000" b="1" dirty="0" smtClean="0"/>
              <a:t>All </a:t>
            </a:r>
            <a:r>
              <a:rPr lang="en-GB" sz="2000" b="1" dirty="0"/>
              <a:t>alone.</a:t>
            </a:r>
            <a:endParaRPr lang="en-GB" sz="2000" dirty="0"/>
          </a:p>
          <a:p>
            <a:r>
              <a:rPr lang="en-GB" sz="2000" b="1" dirty="0" smtClean="0"/>
              <a:t>The </a:t>
            </a:r>
            <a:r>
              <a:rPr lang="en-GB" sz="2000" b="1" dirty="0"/>
              <a:t>day that I stop is the day that I drop</a:t>
            </a:r>
            <a:endParaRPr lang="en-GB" sz="2000" dirty="0"/>
          </a:p>
          <a:p>
            <a:r>
              <a:rPr lang="en-GB" sz="2000" b="1" dirty="0" smtClean="0"/>
              <a:t>To </a:t>
            </a:r>
            <a:r>
              <a:rPr lang="en-GB" sz="2000" b="1" dirty="0"/>
              <a:t>the bottom of the sea like a stone.</a:t>
            </a:r>
            <a:endParaRPr lang="en-GB" sz="2000" dirty="0"/>
          </a:p>
          <a:p>
            <a:r>
              <a:rPr lang="en-GB" sz="2000" b="1" dirty="0" smtClean="0"/>
              <a:t>Like </a:t>
            </a:r>
            <a:r>
              <a:rPr lang="en-GB" sz="2000" b="1" dirty="0"/>
              <a:t>a stone.</a:t>
            </a:r>
            <a:endParaRPr lang="en-GB" sz="2000" dirty="0"/>
          </a:p>
          <a:p>
            <a:r>
              <a:rPr lang="en-GB" sz="2000" b="1" dirty="0"/>
              <a:t> </a:t>
            </a:r>
            <a:endParaRPr lang="en-GB" sz="2000" dirty="0"/>
          </a:p>
          <a:p>
            <a:r>
              <a:rPr lang="en-GB" sz="2000" b="1" dirty="0"/>
              <a:t>Refrain </a:t>
            </a:r>
            <a:endParaRPr lang="en-GB" sz="2000" dirty="0"/>
          </a:p>
          <a:p>
            <a:r>
              <a:rPr lang="en-GB" sz="2000" b="1" dirty="0" smtClean="0"/>
              <a:t>‘Cos </a:t>
            </a:r>
            <a:r>
              <a:rPr lang="en-GB" sz="2000" b="1" dirty="0"/>
              <a:t>I’m the big bad lad of the ocean.</a:t>
            </a:r>
            <a:endParaRPr lang="en-GB" sz="2000" dirty="0"/>
          </a:p>
          <a:p>
            <a:r>
              <a:rPr lang="en-GB" sz="2000" b="1" dirty="0"/>
              <a:t>I’m the mean machine of the sea.</a:t>
            </a:r>
            <a:endParaRPr lang="en-GB" sz="2000" dirty="0"/>
          </a:p>
          <a:p>
            <a:r>
              <a:rPr lang="en-GB" sz="2000" b="1" dirty="0"/>
              <a:t>You never know which way I’ll go</a:t>
            </a:r>
            <a:endParaRPr lang="en-GB" sz="2000" dirty="0"/>
          </a:p>
          <a:p>
            <a:r>
              <a:rPr lang="en-GB" sz="2000" b="1" dirty="0"/>
              <a:t>So don’t get too close to me.</a:t>
            </a:r>
            <a:endParaRPr lang="en-GB" sz="2000" dirty="0"/>
          </a:p>
          <a:p>
            <a:r>
              <a:rPr lang="en-GB" sz="2000" b="1" dirty="0"/>
              <a:t> </a:t>
            </a:r>
            <a:endParaRPr lang="en-GB" sz="2000" dirty="0"/>
          </a:p>
          <a:p>
            <a:r>
              <a:rPr lang="en-GB" sz="2000" b="1" dirty="0"/>
              <a:t>I never show my emotions,</a:t>
            </a:r>
            <a:endParaRPr lang="en-GB" sz="2000" dirty="0"/>
          </a:p>
          <a:p>
            <a:r>
              <a:rPr lang="en-GB" sz="2000" b="1" dirty="0"/>
              <a:t>I’m the coldest fish in the sea.</a:t>
            </a:r>
            <a:endParaRPr lang="en-GB" sz="2000" dirty="0"/>
          </a:p>
          <a:p>
            <a:r>
              <a:rPr lang="en-GB" sz="2000" b="1" dirty="0"/>
              <a:t>You never know which way I’ll go</a:t>
            </a:r>
            <a:endParaRPr lang="en-GB" sz="2000" dirty="0"/>
          </a:p>
          <a:p>
            <a:r>
              <a:rPr lang="en-GB" sz="2000" b="1" dirty="0"/>
              <a:t>So don’t…. get too close to me.</a:t>
            </a:r>
            <a:endParaRPr lang="en-GB" sz="2000" dirty="0"/>
          </a:p>
          <a:p>
            <a:r>
              <a:rPr lang="en-GB" sz="2000" b="1" dirty="0"/>
              <a:t>Big bad lad of the sea. That’s me!</a:t>
            </a:r>
            <a:endParaRPr lang="en-GB" sz="2000" dirty="0"/>
          </a:p>
        </p:txBody>
      </p:sp>
      <p:pic>
        <p:nvPicPr>
          <p:cNvPr id="1026" name="Picture 2" descr="M:\All School Photos\Kingswood 2018\IMG_6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68" y="3584768"/>
            <a:ext cx="2912656" cy="218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639045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Reading</a:t>
            </a:r>
            <a:r>
              <a:rPr lang="en-US" sz="2200" dirty="0"/>
              <a:t>: Isaiah 43 v 18-21  </a:t>
            </a:r>
            <a:r>
              <a:rPr lang="en-US" sz="2200" dirty="0" smtClean="0"/>
              <a:t>(Sofia Andrews)</a:t>
            </a:r>
          </a:p>
          <a:p>
            <a:endParaRPr lang="en-US" sz="2200" dirty="0"/>
          </a:p>
          <a:p>
            <a:r>
              <a:rPr lang="en-GB" sz="2400" dirty="0"/>
              <a:t>“Forget the former things; do not dwell on the past. </a:t>
            </a:r>
            <a:r>
              <a:rPr lang="en-GB" sz="2400" dirty="0" smtClean="0"/>
              <a:t>See</a:t>
            </a:r>
            <a:r>
              <a:rPr lang="en-GB" sz="2400" dirty="0"/>
              <a:t>, I am doing a new thing! Now it springs up; do you not perceive it? I am making a way in the wilderness and streams in the wasteland. 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wild animals </a:t>
            </a:r>
            <a:r>
              <a:rPr lang="en-GB" sz="2400" dirty="0" smtClean="0"/>
              <a:t>honour </a:t>
            </a:r>
            <a:r>
              <a:rPr lang="en-GB" sz="2400" dirty="0"/>
              <a:t>me, the jackals and the owls, because I provide water in the wilderness and streams in the wasteland, to give drink to my people, my chosen, </a:t>
            </a:r>
            <a:r>
              <a:rPr lang="en-GB" sz="2400" dirty="0" smtClean="0"/>
              <a:t>the </a:t>
            </a:r>
            <a:r>
              <a:rPr lang="en-GB" sz="2400" dirty="0"/>
              <a:t>people I formed for myself that they may proclaim my praise. 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449835" cy="244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432048"/>
          </a:xfrm>
        </p:spPr>
        <p:txBody>
          <a:bodyPr>
            <a:normAutofit/>
          </a:bodyPr>
          <a:lstStyle/>
          <a:p>
            <a:pPr algn="l"/>
            <a:r>
              <a:rPr lang="en-GB" sz="2000" dirty="0" smtClean="0"/>
              <a:t>Hymn – The Lighthouse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7344816" cy="4536504"/>
          </a:xfrm>
        </p:spPr>
        <p:txBody>
          <a:bodyPr>
            <a:noAutofit/>
          </a:bodyPr>
          <a:lstStyle/>
          <a:p>
            <a:pPr lvl="0" algn="l"/>
            <a:r>
              <a:rPr lang="en-GB" sz="1800" dirty="0">
                <a:solidFill>
                  <a:schemeClr val="tx1"/>
                </a:solidFill>
              </a:rPr>
              <a:t>In my wrestling and in my doubts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In my failures You won’t walk out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Your great love will lead me through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You are the peace in my troubled sea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You are the peace in my troubled sea</a:t>
            </a:r>
          </a:p>
          <a:p>
            <a:pPr algn="l"/>
            <a:r>
              <a:rPr lang="en-GB" sz="1800" dirty="0">
                <a:solidFill>
                  <a:schemeClr val="tx1"/>
                </a:solidFill>
              </a:rPr>
              <a:t> </a:t>
            </a:r>
          </a:p>
          <a:p>
            <a:pPr lvl="0" algn="l"/>
            <a:r>
              <a:rPr lang="en-GB" sz="1800" dirty="0">
                <a:solidFill>
                  <a:schemeClr val="tx1"/>
                </a:solidFill>
              </a:rPr>
              <a:t>In the silence, You </a:t>
            </a:r>
            <a:r>
              <a:rPr lang="en-GB" sz="1800" u="sng" dirty="0">
                <a:solidFill>
                  <a:schemeClr val="tx1"/>
                </a:solidFill>
              </a:rPr>
              <a:t>won’t</a:t>
            </a:r>
            <a:r>
              <a:rPr lang="en-GB" sz="1800" dirty="0">
                <a:solidFill>
                  <a:schemeClr val="tx1"/>
                </a:solidFill>
              </a:rPr>
              <a:t> let go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In the questions, Your truth will hold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Your great love will lead me through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You are the peace in my troubled sea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You are the peace in my troubled sea</a:t>
            </a:r>
          </a:p>
          <a:p>
            <a:pPr algn="l"/>
            <a:r>
              <a:rPr lang="en-GB" sz="18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GB" sz="1800" i="1" dirty="0">
                <a:solidFill>
                  <a:schemeClr val="tx1"/>
                </a:solidFill>
              </a:rPr>
              <a:t>My lighthouse, my lighthouse</a:t>
            </a:r>
            <a:br>
              <a:rPr lang="en-GB" sz="1800" i="1" dirty="0">
                <a:solidFill>
                  <a:schemeClr val="tx1"/>
                </a:solidFill>
              </a:rPr>
            </a:br>
            <a:r>
              <a:rPr lang="en-GB" sz="1800" i="1" dirty="0">
                <a:solidFill>
                  <a:schemeClr val="tx1"/>
                </a:solidFill>
              </a:rPr>
              <a:t>Shining in the darkness. I will follow You</a:t>
            </a:r>
            <a:br>
              <a:rPr lang="en-GB" sz="1800" i="1" dirty="0">
                <a:solidFill>
                  <a:schemeClr val="tx1"/>
                </a:solidFill>
              </a:rPr>
            </a:br>
            <a:r>
              <a:rPr lang="en-GB" sz="1800" i="1" dirty="0">
                <a:solidFill>
                  <a:schemeClr val="tx1"/>
                </a:solidFill>
              </a:rPr>
              <a:t>My lighthouse, my lighthouse</a:t>
            </a:r>
            <a:br>
              <a:rPr lang="en-GB" sz="1800" i="1" dirty="0">
                <a:solidFill>
                  <a:schemeClr val="tx1"/>
                </a:solidFill>
              </a:rPr>
            </a:br>
            <a:r>
              <a:rPr lang="en-GB" sz="1800" i="1" dirty="0">
                <a:solidFill>
                  <a:schemeClr val="tx1"/>
                </a:solidFill>
              </a:rPr>
              <a:t>I will trust the promise</a:t>
            </a:r>
            <a:br>
              <a:rPr lang="en-GB" sz="1800" i="1" dirty="0">
                <a:solidFill>
                  <a:schemeClr val="tx1"/>
                </a:solidFill>
              </a:rPr>
            </a:br>
            <a:r>
              <a:rPr lang="en-GB" sz="1800" i="1" dirty="0">
                <a:solidFill>
                  <a:schemeClr val="tx1"/>
                </a:solidFill>
              </a:rPr>
              <a:t>You will carry me safe to shore (oh-oh-oh-oh-oh)</a:t>
            </a:r>
            <a:br>
              <a:rPr lang="en-GB" sz="1800" i="1" dirty="0">
                <a:solidFill>
                  <a:schemeClr val="tx1"/>
                </a:solidFill>
              </a:rPr>
            </a:br>
            <a:r>
              <a:rPr lang="en-GB" sz="1800" i="1" dirty="0">
                <a:solidFill>
                  <a:schemeClr val="tx1"/>
                </a:solidFill>
              </a:rPr>
              <a:t>Safe to shore (oh-oh-oh-oh-oh)</a:t>
            </a:r>
            <a:br>
              <a:rPr lang="en-GB" sz="1800" i="1" dirty="0">
                <a:solidFill>
                  <a:schemeClr val="tx1"/>
                </a:solidFill>
              </a:rPr>
            </a:br>
            <a:r>
              <a:rPr lang="en-GB" sz="1800" i="1" dirty="0">
                <a:solidFill>
                  <a:schemeClr val="tx1"/>
                </a:solidFill>
              </a:rPr>
              <a:t>Safe to shore (oh-oh-oh-oh-oh)</a:t>
            </a:r>
            <a:br>
              <a:rPr lang="en-GB" sz="1800" i="1" dirty="0">
                <a:solidFill>
                  <a:schemeClr val="tx1"/>
                </a:solidFill>
              </a:rPr>
            </a:br>
            <a:r>
              <a:rPr lang="en-GB" sz="1800" i="1" dirty="0">
                <a:solidFill>
                  <a:schemeClr val="tx1"/>
                </a:solidFill>
              </a:rPr>
              <a:t>Safe to shore</a:t>
            </a:r>
            <a:endParaRPr lang="en-GB" sz="1800" dirty="0">
              <a:solidFill>
                <a:schemeClr val="tx1"/>
              </a:solidFill>
            </a:endParaRPr>
          </a:p>
          <a:p>
            <a:pPr algn="l"/>
            <a:r>
              <a:rPr lang="en-GB" sz="1800" i="1" dirty="0">
                <a:solidFill>
                  <a:schemeClr val="tx1"/>
                </a:solidFill>
              </a:rPr>
              <a:t> 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M:\All School Photos\Kingswood 2018\IMG_0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927774" cy="29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I won't fear what tomorrow brings</a:t>
            </a:r>
            <a:br>
              <a:rPr lang="en-GB" sz="2000" dirty="0"/>
            </a:br>
            <a:r>
              <a:rPr lang="en-GB" sz="2000" dirty="0"/>
              <a:t>With each morning I'll rise and sing</a:t>
            </a:r>
            <a:br>
              <a:rPr lang="en-GB" sz="2000" dirty="0"/>
            </a:br>
            <a:r>
              <a:rPr lang="en-GB" sz="2000" dirty="0"/>
              <a:t>My God's love will lead me through</a:t>
            </a:r>
            <a:br>
              <a:rPr lang="en-GB" sz="2000" dirty="0"/>
            </a:br>
            <a:r>
              <a:rPr lang="en-GB" sz="2000" dirty="0"/>
              <a:t>You are the peace in my troubled sea</a:t>
            </a:r>
            <a:br>
              <a:rPr lang="en-GB" sz="2000" dirty="0"/>
            </a:br>
            <a:r>
              <a:rPr lang="en-GB" sz="2000" dirty="0"/>
              <a:t>You are the peace in my troubled </a:t>
            </a:r>
            <a:r>
              <a:rPr lang="en-GB" sz="2000" dirty="0" smtClean="0"/>
              <a:t>sea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i="1" dirty="0"/>
              <a:t>My lighthouse, my lighthouse</a:t>
            </a:r>
            <a:br>
              <a:rPr lang="en-GB" sz="2000" i="1" dirty="0"/>
            </a:br>
            <a:r>
              <a:rPr lang="en-GB" sz="2000" i="1" dirty="0"/>
              <a:t>Shining in the darkness, I will follow You</a:t>
            </a:r>
            <a:br>
              <a:rPr lang="en-GB" sz="2000" i="1" dirty="0"/>
            </a:br>
            <a:r>
              <a:rPr lang="en-GB" sz="2000" i="1" dirty="0"/>
              <a:t>My lighthouse, my lighthouse</a:t>
            </a:r>
            <a:br>
              <a:rPr lang="en-GB" sz="2000" i="1" dirty="0"/>
            </a:br>
            <a:r>
              <a:rPr lang="en-GB" sz="2000" i="1" dirty="0"/>
              <a:t>I will trust the promise</a:t>
            </a:r>
            <a:br>
              <a:rPr lang="en-GB" sz="2000" i="1" dirty="0"/>
            </a:br>
            <a:r>
              <a:rPr lang="en-GB" sz="2000" i="1" dirty="0"/>
              <a:t>You will carry me safe to shore (oh-oh-oh-oh-oh)</a:t>
            </a:r>
            <a:br>
              <a:rPr lang="en-GB" sz="2000" i="1" dirty="0"/>
            </a:br>
            <a:r>
              <a:rPr lang="en-GB" sz="2000" i="1" dirty="0"/>
              <a:t>Safe to shore (oh-oh-oh-oh-oh)</a:t>
            </a:r>
            <a:br>
              <a:rPr lang="en-GB" sz="2000" i="1" dirty="0"/>
            </a:br>
            <a:r>
              <a:rPr lang="en-GB" sz="2000" i="1" dirty="0"/>
              <a:t>Safe to shore (oh-oh-oh-oh-oh)</a:t>
            </a:r>
            <a:br>
              <a:rPr lang="en-GB" sz="2000" i="1" dirty="0"/>
            </a:br>
            <a:r>
              <a:rPr lang="en-GB" sz="2000" i="1" dirty="0"/>
              <a:t>Safe to shore</a:t>
            </a:r>
            <a:endParaRPr lang="en-GB" sz="2000" dirty="0"/>
          </a:p>
          <a:p>
            <a:pPr marL="0" indent="0">
              <a:buNone/>
            </a:pPr>
            <a:endParaRPr lang="en-GB" sz="2000" i="1" dirty="0" smtClean="0"/>
          </a:p>
          <a:p>
            <a:endParaRPr lang="en-GB" sz="2000" dirty="0"/>
          </a:p>
        </p:txBody>
      </p:sp>
      <p:pic>
        <p:nvPicPr>
          <p:cNvPr id="9218" name="Picture 2" descr="M:\All School Photos\Kingswood 2018\IMG_0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96799"/>
            <a:ext cx="2528777" cy="189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2204</TotalTime>
  <Words>536</Words>
  <Application>Microsoft Office PowerPoint</Application>
  <PresentationFormat>On-screen Show (4:3)</PresentationFormat>
  <Paragraphs>219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YEAR 6 LEAVERS’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Hymn – The Lighthouse</vt:lpstr>
      <vt:lpstr>PowerPoint Presentation</vt:lpstr>
      <vt:lpstr>PowerPoint Presentation</vt:lpstr>
      <vt:lpstr>Good bye from teachers</vt:lpstr>
      <vt:lpstr>PowerPoint Presentation</vt:lpstr>
      <vt:lpstr>Good bye from Mrs MacGregor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Goodchild</dc:creator>
  <cp:lastModifiedBy>Sarah Raciti</cp:lastModifiedBy>
  <cp:revision>174</cp:revision>
  <cp:lastPrinted>2017-07-17T08:25:30Z</cp:lastPrinted>
  <dcterms:created xsi:type="dcterms:W3CDTF">2013-03-15T14:18:13Z</dcterms:created>
  <dcterms:modified xsi:type="dcterms:W3CDTF">2020-01-10T11:59:03Z</dcterms:modified>
</cp:coreProperties>
</file>