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66" r:id="rId4"/>
    <p:sldId id="267" r:id="rId5"/>
    <p:sldId id="268" r:id="rId6"/>
    <p:sldId id="270" r:id="rId7"/>
    <p:sldId id="27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87" d="100"/>
          <a:sy n="87" d="100"/>
        </p:scale>
        <p:origin x="533"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064286A-8FE9-43B0-BC96-67B165DAAAD5}" type="datetimeFigureOut">
              <a:rPr lang="en-GB" smtClean="0"/>
              <a:t>21/07/2023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1197208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64286A-8FE9-43B0-BC96-67B165DAAAD5}" type="datetimeFigureOut">
              <a:rPr lang="en-GB" smtClean="0"/>
              <a:t>21/07/2023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132148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64286A-8FE9-43B0-BC96-67B165DAAAD5}" type="datetimeFigureOut">
              <a:rPr lang="en-GB" smtClean="0"/>
              <a:t>21/07/2023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1601005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64286A-8FE9-43B0-BC96-67B165DAAAD5}" type="datetimeFigureOut">
              <a:rPr lang="en-GB" smtClean="0"/>
              <a:t>21/07/2023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1441224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64286A-8FE9-43B0-BC96-67B165DAAAD5}" type="datetimeFigureOut">
              <a:rPr lang="en-GB" smtClean="0"/>
              <a:t>21/07/2023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1595735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064286A-8FE9-43B0-BC96-67B165DAAAD5}" type="datetimeFigureOut">
              <a:rPr lang="en-GB" smtClean="0"/>
              <a:t>21/07/2023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2783684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064286A-8FE9-43B0-BC96-67B165DAAAD5}" type="datetimeFigureOut">
              <a:rPr lang="en-GB" smtClean="0"/>
              <a:t>21/07/2023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3981646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064286A-8FE9-43B0-BC96-67B165DAAAD5}" type="datetimeFigureOut">
              <a:rPr lang="en-GB" smtClean="0"/>
              <a:t>21/07/2023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480920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64286A-8FE9-43B0-BC96-67B165DAAAD5}" type="datetimeFigureOut">
              <a:rPr lang="en-GB" smtClean="0"/>
              <a:t>21/07/2023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256899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64286A-8FE9-43B0-BC96-67B165DAAAD5}" type="datetimeFigureOut">
              <a:rPr lang="en-GB" smtClean="0"/>
              <a:t>21/07/2023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3294198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64286A-8FE9-43B0-BC96-67B165DAAAD5}" type="datetimeFigureOut">
              <a:rPr lang="en-GB" smtClean="0"/>
              <a:t>21/07/2023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2788975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64286A-8FE9-43B0-BC96-67B165DAAAD5}" type="datetimeFigureOut">
              <a:rPr lang="en-GB" smtClean="0"/>
              <a:t>21/07/2023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75036-AE07-48FF-BD1C-5FC7CA826416}" type="slidenum">
              <a:rPr lang="en-GB" smtClean="0"/>
              <a:t>‹#›</a:t>
            </a:fld>
            <a:endParaRPr lang="en-GB" dirty="0"/>
          </a:p>
        </p:txBody>
      </p:sp>
    </p:spTree>
    <p:extLst>
      <p:ext uri="{BB962C8B-B14F-4D97-AF65-F5344CB8AC3E}">
        <p14:creationId xmlns:p14="http://schemas.microsoft.com/office/powerpoint/2010/main" val="3855778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Title 1"/>
          <p:cNvSpPr>
            <a:spLocks noGrp="1"/>
          </p:cNvSpPr>
          <p:nvPr>
            <p:ph type="ctrTitle"/>
          </p:nvPr>
        </p:nvSpPr>
        <p:spPr/>
        <p:txBody>
          <a:bodyPr>
            <a:normAutofit/>
          </a:bodyPr>
          <a:lstStyle/>
          <a:p>
            <a:r>
              <a:rPr lang="en-GB" sz="8000" smtClean="0">
                <a:solidFill>
                  <a:schemeClr val="bg1"/>
                </a:solidFill>
                <a:latin typeface="Comic Sans MS" panose="030F0702030302020204" pitchFamily="66" charset="0"/>
              </a:rPr>
              <a:t>Our Christian Values</a:t>
            </a:r>
            <a:endParaRPr lang="en-GB" sz="8000" dirty="0">
              <a:solidFill>
                <a:schemeClr val="bg1"/>
              </a:solidFill>
              <a:latin typeface="Comic Sans MS" panose="030F0702030302020204" pitchFamily="66" charset="0"/>
            </a:endParaRPr>
          </a:p>
        </p:txBody>
      </p:sp>
      <p:sp>
        <p:nvSpPr>
          <p:cNvPr id="3" name="Subtitle 2"/>
          <p:cNvSpPr>
            <a:spLocks noGrp="1"/>
          </p:cNvSpPr>
          <p:nvPr>
            <p:ph type="subTitle" idx="1"/>
          </p:nvPr>
        </p:nvSpPr>
        <p:spPr/>
        <p:txBody>
          <a:bodyPr/>
          <a:lstStyle/>
          <a:p>
            <a:r>
              <a:rPr lang="en-GB" dirty="0"/>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0150" y="0"/>
            <a:ext cx="1415900" cy="1646238"/>
          </a:xfrm>
          <a:prstGeom prst="rect">
            <a:avLst/>
          </a:prstGeom>
        </p:spPr>
      </p:pic>
    </p:spTree>
    <p:extLst>
      <p:ext uri="{BB962C8B-B14F-4D97-AF65-F5344CB8AC3E}">
        <p14:creationId xmlns:p14="http://schemas.microsoft.com/office/powerpoint/2010/main" val="2374127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1677"/>
          </a:xfrm>
          <a:prstGeom prst="rect">
            <a:avLst/>
          </a:prstGeom>
        </p:spPr>
      </p:pic>
      <p:sp>
        <p:nvSpPr>
          <p:cNvPr id="3" name="Rectangle 2"/>
          <p:cNvSpPr/>
          <p:nvPr/>
        </p:nvSpPr>
        <p:spPr>
          <a:xfrm>
            <a:off x="838200" y="1885882"/>
            <a:ext cx="10515599" cy="1862048"/>
          </a:xfrm>
          <a:prstGeom prst="rect">
            <a:avLst/>
          </a:prstGeom>
          <a:noFill/>
        </p:spPr>
        <p:txBody>
          <a:bodyPr wrap="square" lIns="91440" tIns="45720" rIns="91440" bIns="45720">
            <a:spAutoFit/>
          </a:bodyPr>
          <a:lstStyle/>
          <a:p>
            <a:pPr algn="ctr"/>
            <a:r>
              <a:rPr lang="en-US" sz="11500" dirty="0">
                <a:ln w="0"/>
                <a:solidFill>
                  <a:schemeClr val="bg1"/>
                </a:solidFill>
                <a:effectLst>
                  <a:outerShdw blurRad="38100" dist="19050" dir="2700000" algn="tl" rotWithShape="0">
                    <a:schemeClr val="dk1">
                      <a:alpha val="40000"/>
                    </a:schemeClr>
                  </a:outerShdw>
                </a:effectLst>
              </a:rPr>
              <a:t>Courage</a:t>
            </a:r>
          </a:p>
        </p:txBody>
      </p:sp>
      <p:sp>
        <p:nvSpPr>
          <p:cNvPr id="9" name="Title 8"/>
          <p:cNvSpPr>
            <a:spLocks noGrp="1"/>
          </p:cNvSpPr>
          <p:nvPr>
            <p:ph type="title"/>
          </p:nvPr>
        </p:nvSpPr>
        <p:spPr/>
        <p:txBody>
          <a:bodyPr>
            <a:noAutofit/>
          </a:bodyPr>
          <a:lstStyle/>
          <a:p>
            <a:pPr algn="ctr"/>
            <a:r>
              <a:rPr lang="en-GB" sz="5400" b="1" dirty="0">
                <a:solidFill>
                  <a:schemeClr val="bg1"/>
                </a:solidFill>
                <a:latin typeface="Comic Sans MS" panose="030F0702030302020204" pitchFamily="66" charset="0"/>
              </a:rPr>
              <a:t>We are thinking about the Christian value of :</a:t>
            </a:r>
          </a:p>
        </p:txBody>
      </p:sp>
      <p:sp>
        <p:nvSpPr>
          <p:cNvPr id="5" name="TextBox 4"/>
          <p:cNvSpPr txBox="1"/>
          <p:nvPr/>
        </p:nvSpPr>
        <p:spPr>
          <a:xfrm>
            <a:off x="2540977" y="3833446"/>
            <a:ext cx="10454054" cy="369332"/>
          </a:xfrm>
          <a:prstGeom prst="rect">
            <a:avLst/>
          </a:prstGeom>
          <a:noFill/>
        </p:spPr>
        <p:txBody>
          <a:bodyPr wrap="square" rtlCol="0">
            <a:spAutoFit/>
          </a:bodyPr>
          <a:lstStyle/>
          <a:p>
            <a:r>
              <a:rPr lang="en-GB" dirty="0" smtClean="0">
                <a:solidFill>
                  <a:schemeClr val="bg1"/>
                </a:solidFill>
              </a:rPr>
              <a:t>‘Be of good courage and he shall strengthen your heart, all you that hope in the Lord’ Psalm 27: 14</a:t>
            </a:r>
            <a:endParaRPr lang="en-GB" dirty="0">
              <a:solidFill>
                <a:schemeClr val="bg1"/>
              </a:solidFill>
            </a:endParaRPr>
          </a:p>
        </p:txBody>
      </p:sp>
      <p:sp>
        <p:nvSpPr>
          <p:cNvPr id="6" name="TextBox 5"/>
          <p:cNvSpPr txBox="1"/>
          <p:nvPr/>
        </p:nvSpPr>
        <p:spPr>
          <a:xfrm>
            <a:off x="1705707" y="4887713"/>
            <a:ext cx="9337431" cy="369332"/>
          </a:xfrm>
          <a:prstGeom prst="rect">
            <a:avLst/>
          </a:prstGeom>
          <a:noFill/>
        </p:spPr>
        <p:txBody>
          <a:bodyPr wrap="square" rtlCol="0">
            <a:spAutoFit/>
          </a:bodyPr>
          <a:lstStyle/>
          <a:p>
            <a:r>
              <a:rPr lang="en-GB" dirty="0">
                <a:solidFill>
                  <a:schemeClr val="bg1"/>
                </a:solidFill>
              </a:rPr>
              <a:t>‘Being a gymnast means having the strength to hold on and the courage to let go’ Simone </a:t>
            </a:r>
            <a:r>
              <a:rPr lang="en-GB" dirty="0" err="1">
                <a:solidFill>
                  <a:schemeClr val="bg1"/>
                </a:solidFill>
              </a:rPr>
              <a:t>Biles</a:t>
            </a:r>
            <a:endParaRPr lang="en-GB" dirty="0">
              <a:solidFill>
                <a:schemeClr val="bg1"/>
              </a:solidFill>
            </a:endParaRPr>
          </a:p>
        </p:txBody>
      </p:sp>
    </p:spTree>
    <p:extLst>
      <p:ext uri="{BB962C8B-B14F-4D97-AF65-F5344CB8AC3E}">
        <p14:creationId xmlns:p14="http://schemas.microsoft.com/office/powerpoint/2010/main" val="1816261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1998" cy="6858000"/>
          </a:xfrm>
          <a:prstGeom prst="rect">
            <a:avLst/>
          </a:prstGeom>
        </p:spPr>
      </p:pic>
      <p:sp>
        <p:nvSpPr>
          <p:cNvPr id="3" name="TextBox 2"/>
          <p:cNvSpPr txBox="1"/>
          <p:nvPr/>
        </p:nvSpPr>
        <p:spPr>
          <a:xfrm>
            <a:off x="1257300" y="4466492"/>
            <a:ext cx="9926515" cy="923330"/>
          </a:xfrm>
          <a:prstGeom prst="rect">
            <a:avLst/>
          </a:prstGeom>
          <a:noFill/>
        </p:spPr>
        <p:txBody>
          <a:bodyPr wrap="square" rtlCol="0">
            <a:spAutoFit/>
          </a:bodyPr>
          <a:lstStyle/>
          <a:p>
            <a:r>
              <a:rPr lang="en-GB" dirty="0">
                <a:solidFill>
                  <a:schemeClr val="bg1"/>
                </a:solidFill>
              </a:rPr>
              <a:t>‘A sweet friendship refreshes the soul’ Proverbs 27:9</a:t>
            </a:r>
          </a:p>
          <a:p>
            <a:r>
              <a:rPr lang="en-GB" dirty="0">
                <a:solidFill>
                  <a:schemeClr val="bg1"/>
                </a:solidFill>
              </a:rPr>
              <a:t>‘Friendship is the hardest thing in the world to explain. It’s not something you learn in school. But if you haven’t learned the meaning of friendship, you haven’t really learned anything’ Muhammad Ali</a:t>
            </a:r>
          </a:p>
        </p:txBody>
      </p:sp>
    </p:spTree>
    <p:extLst>
      <p:ext uri="{BB962C8B-B14F-4D97-AF65-F5344CB8AC3E}">
        <p14:creationId xmlns:p14="http://schemas.microsoft.com/office/powerpoint/2010/main" val="3744972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 y="0"/>
            <a:ext cx="12191998" cy="6858000"/>
          </a:xfrm>
          <a:prstGeom prst="rect">
            <a:avLst/>
          </a:prstGeom>
        </p:spPr>
      </p:pic>
      <p:sp>
        <p:nvSpPr>
          <p:cNvPr id="3" name="TextBox 2"/>
          <p:cNvSpPr txBox="1"/>
          <p:nvPr/>
        </p:nvSpPr>
        <p:spPr>
          <a:xfrm>
            <a:off x="1389185" y="4237892"/>
            <a:ext cx="9205546" cy="1200329"/>
          </a:xfrm>
          <a:prstGeom prst="rect">
            <a:avLst/>
          </a:prstGeom>
          <a:noFill/>
        </p:spPr>
        <p:txBody>
          <a:bodyPr wrap="square" rtlCol="0">
            <a:spAutoFit/>
          </a:bodyPr>
          <a:lstStyle/>
          <a:p>
            <a:r>
              <a:rPr lang="en-GB" b="1" dirty="0">
                <a:solidFill>
                  <a:srgbClr val="FF0000"/>
                </a:solidFill>
              </a:rPr>
              <a:t>‘He has filled them with skill to do all kinds of work as engravers, designers, embroiderers in blue, purple and scarlet yarn and fine linen, and weavers- all of them skilled workers and designers’ Exodus 35:35</a:t>
            </a:r>
          </a:p>
          <a:p>
            <a:r>
              <a:rPr lang="en-GB" b="1" dirty="0">
                <a:solidFill>
                  <a:srgbClr val="FF0000"/>
                </a:solidFill>
              </a:rPr>
              <a:t>‘If you can dream it, you can do it’ Walt Disney</a:t>
            </a:r>
          </a:p>
        </p:txBody>
      </p:sp>
    </p:spTree>
    <p:extLst>
      <p:ext uri="{BB962C8B-B14F-4D97-AF65-F5344CB8AC3E}">
        <p14:creationId xmlns:p14="http://schemas.microsoft.com/office/powerpoint/2010/main" val="2344923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1998" cy="6858000"/>
          </a:xfrm>
          <a:prstGeom prst="rect">
            <a:avLst/>
          </a:prstGeom>
        </p:spPr>
      </p:pic>
      <p:sp>
        <p:nvSpPr>
          <p:cNvPr id="3" name="TextBox 2"/>
          <p:cNvSpPr txBox="1"/>
          <p:nvPr/>
        </p:nvSpPr>
        <p:spPr>
          <a:xfrm>
            <a:off x="1336431" y="4422531"/>
            <a:ext cx="10005646" cy="923330"/>
          </a:xfrm>
          <a:prstGeom prst="rect">
            <a:avLst/>
          </a:prstGeom>
          <a:noFill/>
        </p:spPr>
        <p:txBody>
          <a:bodyPr wrap="square" rtlCol="0">
            <a:spAutoFit/>
          </a:bodyPr>
          <a:lstStyle/>
          <a:p>
            <a:r>
              <a:rPr lang="en-GB" dirty="0">
                <a:solidFill>
                  <a:srgbClr val="FF0000"/>
                </a:solidFill>
              </a:rPr>
              <a:t>‘And let us run with perseverance the race marked out for us, fixing our eyes on Jesus, the pioneer and </a:t>
            </a:r>
            <a:r>
              <a:rPr lang="en-GB" dirty="0" err="1">
                <a:solidFill>
                  <a:srgbClr val="FF0000"/>
                </a:solidFill>
              </a:rPr>
              <a:t>perfecter</a:t>
            </a:r>
            <a:r>
              <a:rPr lang="en-GB" dirty="0">
                <a:solidFill>
                  <a:srgbClr val="FF0000"/>
                </a:solidFill>
              </a:rPr>
              <a:t> of faith’ Hebrews 12:1-2</a:t>
            </a:r>
          </a:p>
          <a:p>
            <a:r>
              <a:rPr lang="en-GB" dirty="0">
                <a:solidFill>
                  <a:srgbClr val="FF0000"/>
                </a:solidFill>
              </a:rPr>
              <a:t>‘I’ve always believed that if you put in the work, the results will come’ Michael Jordan</a:t>
            </a:r>
          </a:p>
        </p:txBody>
      </p:sp>
    </p:spTree>
    <p:extLst>
      <p:ext uri="{BB962C8B-B14F-4D97-AF65-F5344CB8AC3E}">
        <p14:creationId xmlns:p14="http://schemas.microsoft.com/office/powerpoint/2010/main" val="2275265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1999" cy="6858001"/>
          </a:xfrm>
          <a:prstGeom prst="rect">
            <a:avLst/>
          </a:prstGeom>
        </p:spPr>
      </p:pic>
      <p:sp>
        <p:nvSpPr>
          <p:cNvPr id="2" name="Title 1"/>
          <p:cNvSpPr>
            <a:spLocks noGrp="1"/>
          </p:cNvSpPr>
          <p:nvPr>
            <p:ph type="title"/>
          </p:nvPr>
        </p:nvSpPr>
        <p:spPr/>
        <p:txBody>
          <a:bodyPr>
            <a:normAutofit fontScale="90000"/>
          </a:bodyPr>
          <a:lstStyle/>
          <a:p>
            <a:pPr algn="ctr"/>
            <a:r>
              <a:rPr lang="en-GB" sz="6000" b="1" dirty="0">
                <a:latin typeface="Comic Sans MS" panose="030F0702030302020204" pitchFamily="66" charset="0"/>
              </a:rPr>
              <a:t>We are thinking about the Christian value of :</a:t>
            </a:r>
            <a:endParaRPr lang="en-GB" sz="6000" dirty="0"/>
          </a:p>
        </p:txBody>
      </p:sp>
      <p:sp>
        <p:nvSpPr>
          <p:cNvPr id="3" name="Rectangle 2"/>
          <p:cNvSpPr/>
          <p:nvPr/>
        </p:nvSpPr>
        <p:spPr>
          <a:xfrm>
            <a:off x="838200" y="1885882"/>
            <a:ext cx="10515599" cy="1862048"/>
          </a:xfrm>
          <a:prstGeom prst="rect">
            <a:avLst/>
          </a:prstGeom>
          <a:noFill/>
        </p:spPr>
        <p:txBody>
          <a:bodyPr wrap="square" lIns="91440" tIns="45720" rIns="91440" bIns="45720">
            <a:spAutoFit/>
          </a:bodyPr>
          <a:lstStyle/>
          <a:p>
            <a:pPr algn="ctr"/>
            <a:r>
              <a:rPr lang="en-US" sz="11500" dirty="0" smtClean="0">
                <a:ln w="0"/>
                <a:effectLst>
                  <a:outerShdw blurRad="38100" dist="19050" dir="2700000" algn="tl" rotWithShape="0">
                    <a:schemeClr val="dk1">
                      <a:alpha val="40000"/>
                    </a:schemeClr>
                  </a:outerShdw>
                </a:effectLst>
              </a:rPr>
              <a:t>Service</a:t>
            </a:r>
            <a:endParaRPr lang="en-US" sz="11500" dirty="0">
              <a:ln w="0"/>
              <a:effectLst>
                <a:outerShdw blurRad="38100" dist="19050" dir="2700000" algn="tl" rotWithShape="0">
                  <a:schemeClr val="dk1">
                    <a:alpha val="40000"/>
                  </a:schemeClr>
                </a:outerShdw>
              </a:effectLst>
            </a:endParaRPr>
          </a:p>
        </p:txBody>
      </p:sp>
      <p:sp>
        <p:nvSpPr>
          <p:cNvPr id="6" name="TextBox 5"/>
          <p:cNvSpPr txBox="1"/>
          <p:nvPr/>
        </p:nvSpPr>
        <p:spPr>
          <a:xfrm>
            <a:off x="7631723" y="4642338"/>
            <a:ext cx="184731" cy="369332"/>
          </a:xfrm>
          <a:prstGeom prst="rect">
            <a:avLst/>
          </a:prstGeom>
          <a:noFill/>
        </p:spPr>
        <p:txBody>
          <a:bodyPr wrap="none" rtlCol="0">
            <a:spAutoFit/>
          </a:bodyPr>
          <a:lstStyle/>
          <a:p>
            <a:endParaRPr lang="en-GB" dirty="0"/>
          </a:p>
        </p:txBody>
      </p:sp>
      <p:sp>
        <p:nvSpPr>
          <p:cNvPr id="9" name="TextBox 8"/>
          <p:cNvSpPr txBox="1"/>
          <p:nvPr/>
        </p:nvSpPr>
        <p:spPr>
          <a:xfrm>
            <a:off x="624254" y="4167554"/>
            <a:ext cx="10981592" cy="646331"/>
          </a:xfrm>
          <a:prstGeom prst="rect">
            <a:avLst/>
          </a:prstGeom>
          <a:noFill/>
        </p:spPr>
        <p:txBody>
          <a:bodyPr wrap="square" rtlCol="0">
            <a:spAutoFit/>
          </a:bodyPr>
          <a:lstStyle/>
          <a:p>
            <a:r>
              <a:rPr lang="en-GB" dirty="0" smtClean="0"/>
              <a:t>‘In </a:t>
            </a:r>
            <a:r>
              <a:rPr lang="en-GB" dirty="0"/>
              <a:t>everything I did, I showed you that by this kind of hard work we must help the weak, remembering the words the Lord Jesus himself said: ‘It is more blessed to give than to receive</a:t>
            </a:r>
            <a:r>
              <a:rPr lang="en-GB" dirty="0" smtClean="0"/>
              <a:t>.’’ Acts20:35</a:t>
            </a:r>
            <a:endParaRPr lang="en-GB" dirty="0"/>
          </a:p>
        </p:txBody>
      </p:sp>
      <p:sp>
        <p:nvSpPr>
          <p:cNvPr id="10" name="TextBox 9"/>
          <p:cNvSpPr txBox="1"/>
          <p:nvPr/>
        </p:nvSpPr>
        <p:spPr>
          <a:xfrm>
            <a:off x="838200" y="5205046"/>
            <a:ext cx="10864362" cy="646331"/>
          </a:xfrm>
          <a:prstGeom prst="rect">
            <a:avLst/>
          </a:prstGeom>
          <a:noFill/>
        </p:spPr>
        <p:txBody>
          <a:bodyPr wrap="square" rtlCol="0">
            <a:spAutoFit/>
          </a:bodyPr>
          <a:lstStyle/>
          <a:p>
            <a:r>
              <a:rPr lang="en-GB" dirty="0" smtClean="0"/>
              <a:t>‘Do </a:t>
            </a:r>
            <a:r>
              <a:rPr lang="en-GB" dirty="0"/>
              <a:t>your little bit of good where you are; its those little bits of good put together that overwhelm the world</a:t>
            </a:r>
            <a:r>
              <a:rPr lang="en-GB" dirty="0" smtClean="0"/>
              <a:t>.’ Desmond Tutu</a:t>
            </a:r>
            <a:endParaRPr lang="en-GB" dirty="0"/>
          </a:p>
        </p:txBody>
      </p:sp>
    </p:spTree>
    <p:extLst>
      <p:ext uri="{BB962C8B-B14F-4D97-AF65-F5344CB8AC3E}">
        <p14:creationId xmlns:p14="http://schemas.microsoft.com/office/powerpoint/2010/main" val="1784022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1677"/>
          </a:xfrm>
          <a:prstGeom prst="rect">
            <a:avLst/>
          </a:prstGeom>
        </p:spPr>
      </p:pic>
      <p:sp>
        <p:nvSpPr>
          <p:cNvPr id="3" name="Rectangle 2"/>
          <p:cNvSpPr/>
          <p:nvPr/>
        </p:nvSpPr>
        <p:spPr>
          <a:xfrm>
            <a:off x="838200" y="1885882"/>
            <a:ext cx="10515599" cy="1862048"/>
          </a:xfrm>
          <a:prstGeom prst="rect">
            <a:avLst/>
          </a:prstGeom>
          <a:noFill/>
        </p:spPr>
        <p:txBody>
          <a:bodyPr wrap="square" lIns="91440" tIns="45720" rIns="91440" bIns="45720">
            <a:spAutoFit/>
          </a:bodyPr>
          <a:lstStyle/>
          <a:p>
            <a:pPr algn="ctr"/>
            <a:r>
              <a:rPr lang="en-US" sz="11500" dirty="0" smtClean="0">
                <a:ln w="0"/>
                <a:solidFill>
                  <a:srgbClr val="FF0000"/>
                </a:solidFill>
                <a:effectLst>
                  <a:outerShdw blurRad="38100" dist="19050" dir="2700000" algn="tl" rotWithShape="0">
                    <a:schemeClr val="dk1">
                      <a:alpha val="40000"/>
                    </a:schemeClr>
                  </a:outerShdw>
                </a:effectLst>
              </a:rPr>
              <a:t>Thankfulness</a:t>
            </a:r>
          </a:p>
        </p:txBody>
      </p:sp>
      <p:sp>
        <p:nvSpPr>
          <p:cNvPr id="9" name="Title 8"/>
          <p:cNvSpPr>
            <a:spLocks noGrp="1"/>
          </p:cNvSpPr>
          <p:nvPr>
            <p:ph type="title"/>
          </p:nvPr>
        </p:nvSpPr>
        <p:spPr/>
        <p:txBody>
          <a:bodyPr>
            <a:noAutofit/>
          </a:bodyPr>
          <a:lstStyle/>
          <a:p>
            <a:pPr algn="ctr"/>
            <a:r>
              <a:rPr lang="en-GB" sz="5400" b="1" dirty="0">
                <a:solidFill>
                  <a:srgbClr val="FF0000"/>
                </a:solidFill>
                <a:latin typeface="Comic Sans MS" panose="030F0702030302020204" pitchFamily="66" charset="0"/>
              </a:rPr>
              <a:t>We are thinking about the Christian value of :</a:t>
            </a:r>
          </a:p>
        </p:txBody>
      </p:sp>
      <p:sp>
        <p:nvSpPr>
          <p:cNvPr id="4" name="TextBox 3"/>
          <p:cNvSpPr txBox="1"/>
          <p:nvPr/>
        </p:nvSpPr>
        <p:spPr>
          <a:xfrm>
            <a:off x="838200" y="3991708"/>
            <a:ext cx="10618177" cy="646331"/>
          </a:xfrm>
          <a:prstGeom prst="rect">
            <a:avLst/>
          </a:prstGeom>
          <a:noFill/>
        </p:spPr>
        <p:txBody>
          <a:bodyPr wrap="square" rtlCol="0">
            <a:spAutoFit/>
          </a:bodyPr>
          <a:lstStyle/>
          <a:p>
            <a:r>
              <a:rPr lang="en-GB" dirty="0"/>
              <a:t>"Be thankful for what you have; you'll end up having more. If you concentrate on what you don't have, you will never, ever have enough." -Oprah Winfrey</a:t>
            </a:r>
          </a:p>
        </p:txBody>
      </p:sp>
      <p:sp>
        <p:nvSpPr>
          <p:cNvPr id="5" name="TextBox 4"/>
          <p:cNvSpPr txBox="1"/>
          <p:nvPr/>
        </p:nvSpPr>
        <p:spPr>
          <a:xfrm>
            <a:off x="967154" y="5143500"/>
            <a:ext cx="10225454" cy="923330"/>
          </a:xfrm>
          <a:prstGeom prst="rect">
            <a:avLst/>
          </a:prstGeom>
          <a:noFill/>
        </p:spPr>
        <p:txBody>
          <a:bodyPr wrap="square" rtlCol="0">
            <a:spAutoFit/>
          </a:bodyPr>
          <a:lstStyle/>
          <a:p>
            <a:pPr fontAlgn="base"/>
            <a:r>
              <a:rPr lang="en-GB" dirty="0" smtClean="0"/>
              <a:t>‘I </a:t>
            </a:r>
            <a:r>
              <a:rPr lang="en-GB" dirty="0"/>
              <a:t>will give thanks to you, Lord, with all my heart;</a:t>
            </a:r>
            <a:br>
              <a:rPr lang="en-GB" dirty="0"/>
            </a:br>
            <a:r>
              <a:rPr lang="en-GB" dirty="0"/>
              <a:t>    I will tell of all your wonderful deeds</a:t>
            </a:r>
            <a:r>
              <a:rPr lang="en-GB" dirty="0" smtClean="0"/>
              <a:t>.’</a:t>
            </a:r>
            <a:r>
              <a:rPr lang="en-GB" b="1" dirty="0" smtClean="0"/>
              <a:t> </a:t>
            </a:r>
            <a:r>
              <a:rPr lang="en-GB" b="1" dirty="0"/>
              <a:t>Psalm 9:1</a:t>
            </a:r>
          </a:p>
          <a:p>
            <a:pPr fontAlgn="base"/>
            <a:endParaRPr lang="en-GB" dirty="0"/>
          </a:p>
        </p:txBody>
      </p:sp>
    </p:spTree>
    <p:extLst>
      <p:ext uri="{BB962C8B-B14F-4D97-AF65-F5344CB8AC3E}">
        <p14:creationId xmlns:p14="http://schemas.microsoft.com/office/powerpoint/2010/main" val="26600995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365</Words>
  <Application>Microsoft Office PowerPoint</Application>
  <PresentationFormat>Widescreen</PresentationFormat>
  <Paragraphs>20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Comic Sans MS</vt:lpstr>
      <vt:lpstr>Office Theme</vt:lpstr>
      <vt:lpstr>Our Christian Values</vt:lpstr>
      <vt:lpstr>We are thinking about the Christian value of :</vt:lpstr>
      <vt:lpstr>PowerPoint Presentation</vt:lpstr>
      <vt:lpstr>PowerPoint Presentation</vt:lpstr>
      <vt:lpstr>PowerPoint Presentation</vt:lpstr>
      <vt:lpstr>We are thinking about the Christian value of :</vt:lpstr>
      <vt:lpstr>We are thinking about the Christian value of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Thoughts For The Week</dc:title>
  <dc:creator>Charlie Jooste</dc:creator>
  <cp:lastModifiedBy>esaunders</cp:lastModifiedBy>
  <cp:revision>33</cp:revision>
  <dcterms:created xsi:type="dcterms:W3CDTF">2019-01-31T11:43:11Z</dcterms:created>
  <dcterms:modified xsi:type="dcterms:W3CDTF">2023-07-21T11:15:26Z</dcterms:modified>
</cp:coreProperties>
</file>