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7" r:id="rId2"/>
    <p:sldId id="258" r:id="rId3"/>
    <p:sldId id="277" r:id="rId4"/>
    <p:sldId id="273" r:id="rId5"/>
    <p:sldId id="269" r:id="rId6"/>
    <p:sldId id="270" r:id="rId7"/>
    <p:sldId id="278" r:id="rId8"/>
    <p:sldId id="276" r:id="rId9"/>
    <p:sldId id="272" r:id="rId10"/>
    <p:sldId id="275" r:id="rId11"/>
    <p:sldId id="260" r:id="rId12"/>
    <p:sldId id="271" r:id="rId13"/>
    <p:sldId id="268" r:id="rId14"/>
    <p:sldId id="263" r:id="rId1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86" d="100"/>
          <a:sy n="86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275" cy="496751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3" y="1"/>
            <a:ext cx="2946275" cy="496751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329CA08B-0227-42A3-AD66-1623EAC382A4}" type="datetimeFigureOut">
              <a:rPr lang="en-GB" smtClean="0"/>
              <a:t>17/12/2019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9779"/>
            <a:ext cx="2946275" cy="496751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3" y="9429779"/>
            <a:ext cx="2946275" cy="496751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EF0B68FF-873B-4360-8CB3-494041951C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922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00F1-48DD-4CF6-A1D3-C2BC30AEB5B5}" type="datetimeFigureOut">
              <a:rPr lang="en-GB" smtClean="0"/>
              <a:t>17/12/2019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04C4-B9F6-4117-A62D-558825337CC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00F1-48DD-4CF6-A1D3-C2BC30AEB5B5}" type="datetimeFigureOut">
              <a:rPr lang="en-GB" smtClean="0"/>
              <a:t>17/12/2019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04C4-B9F6-4117-A62D-558825337CC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00F1-48DD-4CF6-A1D3-C2BC30AEB5B5}" type="datetimeFigureOut">
              <a:rPr lang="en-GB" smtClean="0"/>
              <a:t>17/12/2019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04C4-B9F6-4117-A62D-558825337CC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00F1-48DD-4CF6-A1D3-C2BC30AEB5B5}" type="datetimeFigureOut">
              <a:rPr lang="en-GB" smtClean="0"/>
              <a:t>17/12/2019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04C4-B9F6-4117-A62D-558825337CC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00F1-48DD-4CF6-A1D3-C2BC30AEB5B5}" type="datetimeFigureOut">
              <a:rPr lang="en-GB" smtClean="0"/>
              <a:t>17/12/2019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04C4-B9F6-4117-A62D-558825337CC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00F1-48DD-4CF6-A1D3-C2BC30AEB5B5}" type="datetimeFigureOut">
              <a:rPr lang="en-GB" smtClean="0"/>
              <a:t>17/12/2019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04C4-B9F6-4117-A62D-558825337CC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00F1-48DD-4CF6-A1D3-C2BC30AEB5B5}" type="datetimeFigureOut">
              <a:rPr lang="en-GB" smtClean="0"/>
              <a:t>17/12/2019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04C4-B9F6-4117-A62D-558825337CC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00F1-48DD-4CF6-A1D3-C2BC30AEB5B5}" type="datetimeFigureOut">
              <a:rPr lang="en-GB" smtClean="0"/>
              <a:t>17/12/2019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04C4-B9F6-4117-A62D-558825337CC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00F1-48DD-4CF6-A1D3-C2BC30AEB5B5}" type="datetimeFigureOut">
              <a:rPr lang="en-GB" smtClean="0"/>
              <a:t>17/12/2019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04C4-B9F6-4117-A62D-558825337CC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00F1-48DD-4CF6-A1D3-C2BC30AEB5B5}" type="datetimeFigureOut">
              <a:rPr lang="en-GB" smtClean="0"/>
              <a:t>17/12/2019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04C4-B9F6-4117-A62D-558825337CC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00F1-48DD-4CF6-A1D3-C2BC30AEB5B5}" type="datetimeFigureOut">
              <a:rPr lang="en-GB" smtClean="0"/>
              <a:t>17/12/2019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04C4-B9F6-4117-A62D-558825337CC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0D00F1-48DD-4CF6-A1D3-C2BC30AEB5B5}" type="datetimeFigureOut">
              <a:rPr lang="en-GB" smtClean="0"/>
              <a:t>17/12/2019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04704C4-B9F6-4117-A62D-558825337CC8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2967334"/>
            <a:ext cx="64087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200" b="1" dirty="0" smtClean="0"/>
          </a:p>
          <a:p>
            <a:pPr algn="ctr"/>
            <a:endParaRPr lang="en-GB" sz="2200" b="1" dirty="0" smtClean="0"/>
          </a:p>
          <a:p>
            <a:pPr algn="ctr"/>
            <a:r>
              <a:rPr lang="en-GB" sz="2200" b="1" dirty="0" smtClean="0"/>
              <a:t>Welcome </a:t>
            </a:r>
            <a:r>
              <a:rPr lang="en-GB" sz="2200" b="1" dirty="0"/>
              <a:t>to our </a:t>
            </a:r>
            <a:r>
              <a:rPr lang="en-GB" sz="2200" b="1" dirty="0" smtClean="0"/>
              <a:t>Infant Christingle Service</a:t>
            </a:r>
          </a:p>
          <a:p>
            <a:pPr algn="ctr"/>
            <a:endParaRPr lang="en-GB" sz="2200" dirty="0"/>
          </a:p>
          <a:p>
            <a:pPr algn="ctr"/>
            <a:r>
              <a:rPr lang="en-GB" sz="2200" b="1" dirty="0" smtClean="0"/>
              <a:t>Friday 20</a:t>
            </a:r>
            <a:r>
              <a:rPr lang="en-GB" sz="2200" b="1" baseline="30000" dirty="0" smtClean="0"/>
              <a:t>th</a:t>
            </a:r>
            <a:r>
              <a:rPr lang="en-GB" sz="2200" b="1" dirty="0" smtClean="0"/>
              <a:t> December 2019</a:t>
            </a:r>
          </a:p>
          <a:p>
            <a:pPr algn="ctr"/>
            <a:endParaRPr lang="en-GB" sz="2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143" y="260648"/>
            <a:ext cx="4115738" cy="3074100"/>
          </a:xfrm>
          <a:prstGeom prst="rect">
            <a:avLst/>
          </a:prstGeom>
        </p:spPr>
      </p:pic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5766"/>
            <a:ext cx="15525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366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764704"/>
            <a:ext cx="689451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Calibri" panose="020F0502020204030204" pitchFamily="34" charset="0"/>
              </a:rPr>
              <a:t>4 Bars</a:t>
            </a:r>
          </a:p>
          <a:p>
            <a:pPr algn="ctr"/>
            <a:r>
              <a:rPr lang="en-US" dirty="0" smtClean="0">
                <a:latin typeface="Calibri" panose="020F0502020204030204" pitchFamily="34" charset="0"/>
              </a:rPr>
              <a:t>Soon </a:t>
            </a:r>
            <a:r>
              <a:rPr lang="en-US" dirty="0">
                <a:latin typeface="Calibri" panose="020F0502020204030204" pitchFamily="34" charset="0"/>
              </a:rPr>
              <a:t>the shepherds came that way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Where the Baby lay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And were kneeling, kneeling by His side,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And their hearts believed again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For the peace of men,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For a boy was born </a:t>
            </a:r>
            <a:r>
              <a:rPr lang="en-US" dirty="0" smtClean="0">
                <a:latin typeface="Calibri" panose="020F0502020204030204" pitchFamily="34" charset="0"/>
              </a:rPr>
              <a:t>King </a:t>
            </a:r>
            <a:r>
              <a:rPr lang="en-US" dirty="0">
                <a:latin typeface="Calibri" panose="020F0502020204030204" pitchFamily="34" charset="0"/>
              </a:rPr>
              <a:t>of all the world.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 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b="1" dirty="0">
                <a:latin typeface="Calibri" panose="020F0502020204030204" pitchFamily="34" charset="0"/>
              </a:rPr>
              <a:t> </a:t>
            </a:r>
            <a:r>
              <a:rPr lang="en-US" b="1" dirty="0" smtClean="0">
                <a:latin typeface="Calibri" panose="020F0502020204030204" pitchFamily="34" charset="0"/>
              </a:rPr>
              <a:t>2 Bars</a:t>
            </a:r>
            <a:endParaRPr lang="en-GB" b="1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And all the angels sang for </a:t>
            </a:r>
            <a:r>
              <a:rPr lang="en-US" dirty="0" smtClean="0">
                <a:latin typeface="Calibri" panose="020F0502020204030204" pitchFamily="34" charset="0"/>
              </a:rPr>
              <a:t>Him</a:t>
            </a:r>
            <a:r>
              <a:rPr lang="en-US" dirty="0">
                <a:latin typeface="Calibri" panose="020F0502020204030204" pitchFamily="34" charset="0"/>
              </a:rPr>
              <a:t>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The bells of heaven rang for </a:t>
            </a:r>
            <a:r>
              <a:rPr lang="en-US" dirty="0" smtClean="0">
                <a:latin typeface="Calibri" panose="020F0502020204030204" pitchFamily="34" charset="0"/>
              </a:rPr>
              <a:t>Him</a:t>
            </a:r>
            <a:r>
              <a:rPr lang="en-US" dirty="0">
                <a:latin typeface="Calibri" panose="020F0502020204030204" pitchFamily="34" charset="0"/>
              </a:rPr>
              <a:t>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For a boy was born </a:t>
            </a:r>
            <a:r>
              <a:rPr lang="en-US" dirty="0" smtClean="0">
                <a:latin typeface="Calibri" panose="020F0502020204030204" pitchFamily="34" charset="0"/>
              </a:rPr>
              <a:t>King </a:t>
            </a:r>
            <a:r>
              <a:rPr lang="en-US" dirty="0">
                <a:latin typeface="Calibri" panose="020F0502020204030204" pitchFamily="34" charset="0"/>
              </a:rPr>
              <a:t>of all the world,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And all the angels sang for </a:t>
            </a:r>
            <a:r>
              <a:rPr lang="en-US" dirty="0" smtClean="0">
                <a:latin typeface="Calibri" panose="020F0502020204030204" pitchFamily="34" charset="0"/>
              </a:rPr>
              <a:t>Him</a:t>
            </a:r>
            <a:r>
              <a:rPr lang="en-US" dirty="0">
                <a:latin typeface="Calibri" panose="020F0502020204030204" pitchFamily="34" charset="0"/>
              </a:rPr>
              <a:t>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The bells of heaven rang for </a:t>
            </a:r>
            <a:r>
              <a:rPr lang="en-US" dirty="0" smtClean="0">
                <a:latin typeface="Calibri" panose="020F0502020204030204" pitchFamily="34" charset="0"/>
              </a:rPr>
              <a:t>Him</a:t>
            </a:r>
            <a:r>
              <a:rPr lang="en-US" dirty="0">
                <a:latin typeface="Calibri" panose="020F0502020204030204" pitchFamily="34" charset="0"/>
              </a:rPr>
              <a:t>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For a boy was born </a:t>
            </a:r>
            <a:r>
              <a:rPr lang="en-US" dirty="0" smtClean="0">
                <a:latin typeface="Calibri" panose="020F0502020204030204" pitchFamily="34" charset="0"/>
              </a:rPr>
              <a:t>King </a:t>
            </a:r>
            <a:r>
              <a:rPr lang="en-US" dirty="0">
                <a:latin typeface="Calibri" panose="020F0502020204030204" pitchFamily="34" charset="0"/>
              </a:rPr>
              <a:t>of all the </a:t>
            </a:r>
            <a:r>
              <a:rPr lang="en-US" dirty="0" smtClean="0">
                <a:latin typeface="Calibri" panose="020F0502020204030204" pitchFamily="34" charset="0"/>
              </a:rPr>
              <a:t>world</a:t>
            </a:r>
            <a:r>
              <a:rPr lang="en-US" sz="2400" dirty="0" smtClean="0"/>
              <a:t>.</a:t>
            </a:r>
            <a:endParaRPr lang="en-GB" sz="2400" dirty="0"/>
          </a:p>
        </p:txBody>
      </p:sp>
      <p:pic>
        <p:nvPicPr>
          <p:cNvPr id="3" name="Picture 2" descr="C:\Users\CPage\AppData\Local\Microsoft\Windows\Temporary Internet Files\Content.IE5\M109HGBG\shooting-star-147722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6632"/>
            <a:ext cx="2306545" cy="1715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82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20688"/>
            <a:ext cx="77048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Paintings of the Christmas Story presented by  Reception</a:t>
            </a:r>
          </a:p>
          <a:p>
            <a:endParaRPr lang="en-GB" b="1" dirty="0"/>
          </a:p>
          <a:p>
            <a:r>
              <a:rPr lang="en-GB" dirty="0"/>
              <a:t> </a:t>
            </a:r>
          </a:p>
          <a:p>
            <a:endParaRPr lang="en-GB" b="1" dirty="0"/>
          </a:p>
          <a:p>
            <a:endParaRPr lang="en-GB" b="1" dirty="0"/>
          </a:p>
          <a:p>
            <a:endParaRPr lang="en-GB" dirty="0"/>
          </a:p>
          <a:p>
            <a:r>
              <a:rPr lang="en-GB" dirty="0"/>
              <a:t> 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354" y="1924218"/>
            <a:ext cx="4661267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17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76672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/>
          </a:p>
          <a:p>
            <a:pPr algn="ctr"/>
            <a:r>
              <a:rPr lang="en-GB" b="1" u="sng" dirty="0" smtClean="0"/>
              <a:t>Blessing</a:t>
            </a:r>
            <a:endParaRPr lang="en-GB" b="1" u="sng" dirty="0"/>
          </a:p>
          <a:p>
            <a:endParaRPr lang="en-GB" dirty="0"/>
          </a:p>
        </p:txBody>
      </p:sp>
      <p:pic>
        <p:nvPicPr>
          <p:cNvPr id="8195" name="Picture 3" descr="C:\Users\CPage\AppData\Local\Microsoft\Windows\Temporary Internet Files\Content.IE5\M109HGBG\1st-step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094491"/>
            <a:ext cx="4572000" cy="340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52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80" y="501652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Calibri" panose="020F0502020204030204" pitchFamily="34" charset="0"/>
              </a:rPr>
              <a:t>Silent Night </a:t>
            </a:r>
            <a:endParaRPr lang="en-GB" b="1" dirty="0">
              <a:latin typeface="Calibri" panose="020F0502020204030204" pitchFamily="34" charset="0"/>
            </a:endParaRPr>
          </a:p>
          <a:p>
            <a:r>
              <a:rPr lang="en-GB" dirty="0"/>
              <a:t>  </a:t>
            </a:r>
          </a:p>
          <a:p>
            <a:endParaRPr lang="en-GB" dirty="0"/>
          </a:p>
          <a:p>
            <a:endParaRPr lang="en-GB" dirty="0"/>
          </a:p>
          <a:p>
            <a:endParaRPr lang="en-GB" i="1" dirty="0"/>
          </a:p>
          <a:p>
            <a:endParaRPr lang="en-GB" dirty="0"/>
          </a:p>
        </p:txBody>
      </p:sp>
      <p:pic>
        <p:nvPicPr>
          <p:cNvPr id="4098" name="Picture 2" descr="C:\Users\CPage\AppData\Local\Microsoft\Windows\Temporary Internet Files\Content.IE5\9O7ZOUD4\estrella-fugaz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16632"/>
            <a:ext cx="2016224" cy="148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15616" y="846174"/>
            <a:ext cx="5886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Calibri" panose="020F0502020204030204" pitchFamily="34" charset="0"/>
              </a:rPr>
              <a:t>8 Bars</a:t>
            </a:r>
          </a:p>
          <a:p>
            <a:pPr algn="ctr"/>
            <a:r>
              <a:rPr lang="en-GB" dirty="0" smtClean="0">
                <a:latin typeface="Calibri" panose="020F0502020204030204" pitchFamily="34" charset="0"/>
              </a:rPr>
              <a:t>Silent </a:t>
            </a:r>
            <a:r>
              <a:rPr lang="en-GB" dirty="0">
                <a:latin typeface="Calibri" panose="020F0502020204030204" pitchFamily="34" charset="0"/>
              </a:rPr>
              <a:t>night! Holy night!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All is calm, all is bright,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Round yon virgin </a:t>
            </a:r>
            <a:r>
              <a:rPr lang="en-GB" dirty="0" smtClean="0">
                <a:latin typeface="Calibri" panose="020F0502020204030204" pitchFamily="34" charset="0"/>
              </a:rPr>
              <a:t>mother and child</a:t>
            </a:r>
            <a:r>
              <a:rPr lang="en-GB" dirty="0">
                <a:latin typeface="Calibri" panose="020F0502020204030204" pitchFamily="34" charset="0"/>
              </a:rPr>
              <a:t>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Holy infant, so tender and mild,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Sleep in heavenly peace,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Sleep in heavenly peace.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 </a:t>
            </a:r>
            <a:r>
              <a:rPr lang="en-GB" b="1" dirty="0" smtClean="0">
                <a:latin typeface="Calibri" panose="020F0502020204030204" pitchFamily="34" charset="0"/>
              </a:rPr>
              <a:t>2 Bars</a:t>
            </a:r>
            <a:endParaRPr lang="en-GB" b="1" dirty="0">
              <a:latin typeface="Calibri" panose="020F0502020204030204" pitchFamily="34" charset="0"/>
            </a:endParaRPr>
          </a:p>
          <a:p>
            <a:pPr algn="ctr"/>
            <a:r>
              <a:rPr lang="en-GB" dirty="0">
                <a:latin typeface="Calibri" panose="020F0502020204030204" pitchFamily="34" charset="0"/>
              </a:rPr>
              <a:t>Silent night! Holy night!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Shepherds quake at the sight;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Glories stream from heaven afar,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Heavenly hosts sing Alleluia!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Christ the Saviour is born,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Christ the Saviour is born.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 </a:t>
            </a:r>
            <a:r>
              <a:rPr lang="en-GB" b="1" dirty="0">
                <a:latin typeface="Calibri" panose="020F0502020204030204" pitchFamily="34" charset="0"/>
              </a:rPr>
              <a:t> </a:t>
            </a:r>
            <a:r>
              <a:rPr lang="en-GB" b="1" dirty="0" smtClean="0">
                <a:latin typeface="Calibri" panose="020F0502020204030204" pitchFamily="34" charset="0"/>
              </a:rPr>
              <a:t>2 Bars</a:t>
            </a:r>
            <a:endParaRPr lang="en-GB" b="1" dirty="0">
              <a:latin typeface="Calibri" panose="020F0502020204030204" pitchFamily="34" charset="0"/>
            </a:endParaRPr>
          </a:p>
          <a:p>
            <a:pPr algn="ctr"/>
            <a:r>
              <a:rPr lang="en-GB" dirty="0">
                <a:latin typeface="Calibri" panose="020F0502020204030204" pitchFamily="34" charset="0"/>
              </a:rPr>
              <a:t>Silent night! Holy night!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Son of God, love's pure light;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Radiant beams Thy holy face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With the dawn of redeeming grace,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Jesus, Lord, at Thy birth,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Jesus, Lord, at Thy birth.</a:t>
            </a:r>
          </a:p>
        </p:txBody>
      </p:sp>
    </p:spTree>
    <p:extLst>
      <p:ext uri="{BB962C8B-B14F-4D97-AF65-F5344CB8AC3E}">
        <p14:creationId xmlns:p14="http://schemas.microsoft.com/office/powerpoint/2010/main" val="322103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692696"/>
            <a:ext cx="792088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Calibri" panose="020F0502020204030204" pitchFamily="34" charset="0"/>
              </a:rPr>
              <a:t>Thank </a:t>
            </a:r>
            <a:r>
              <a:rPr lang="en-GB" b="1" dirty="0">
                <a:latin typeface="Calibri" panose="020F0502020204030204" pitchFamily="34" charset="0"/>
              </a:rPr>
              <a:t>you for joining us for this Christingle Service and for all your donations to the Children’s Society.  We would like to wish you and your families a happy and peaceful Christmas.</a:t>
            </a:r>
          </a:p>
          <a:p>
            <a:pPr algn="ctr"/>
            <a:endParaRPr lang="en-GB" b="1" dirty="0">
              <a:latin typeface="Calibri" panose="020F0502020204030204" pitchFamily="34" charset="0"/>
            </a:endParaRPr>
          </a:p>
          <a:p>
            <a:pPr algn="ctr"/>
            <a:r>
              <a:rPr lang="en-GB" b="1" dirty="0">
                <a:latin typeface="Calibri" panose="020F0502020204030204" pitchFamily="34" charset="0"/>
              </a:rPr>
              <a:t>And the angel answered her, “The Holy Spirit will come upon you, and the power of the Most High will overshadow you; therefore the child to be born will be called holy-the Son of God.”</a:t>
            </a:r>
          </a:p>
          <a:p>
            <a:pPr algn="ctr"/>
            <a:endParaRPr lang="en-GB" b="1" dirty="0">
              <a:latin typeface="Calibri" panose="020F0502020204030204" pitchFamily="34" charset="0"/>
            </a:endParaRPr>
          </a:p>
          <a:p>
            <a:pPr algn="ctr"/>
            <a:r>
              <a:rPr lang="en-GB" b="1" dirty="0">
                <a:latin typeface="Calibri" panose="020F0502020204030204" pitchFamily="34" charset="0"/>
              </a:rPr>
              <a:t>Luke 1:35</a:t>
            </a:r>
          </a:p>
          <a:p>
            <a:pPr algn="ctr"/>
            <a:endParaRPr lang="en-GB" dirty="0" smtClean="0">
              <a:latin typeface="Calibri" panose="020F0502020204030204" pitchFamily="34" charset="0"/>
            </a:endParaRPr>
          </a:p>
          <a:p>
            <a:pPr algn="ctr"/>
            <a:r>
              <a:rPr lang="en-GB" b="1" dirty="0" smtClean="0">
                <a:latin typeface="Calibri" panose="020F0502020204030204" pitchFamily="34" charset="0"/>
              </a:rPr>
              <a:t>Thank you very much to Holy Trinity Church for their support at this service.</a:t>
            </a:r>
          </a:p>
          <a:p>
            <a:pPr algn="ctr"/>
            <a:r>
              <a:rPr lang="en-GB" dirty="0" smtClean="0">
                <a:latin typeface="Calibri" panose="020F0502020204030204" pitchFamily="34" charset="0"/>
              </a:rPr>
              <a:t> </a:t>
            </a:r>
            <a:endParaRPr lang="en-GB" b="1" dirty="0">
              <a:latin typeface="Calibri" panose="020F0502020204030204" pitchFamily="34" charset="0"/>
            </a:endParaRPr>
          </a:p>
          <a:p>
            <a:pPr algn="ctr"/>
            <a:r>
              <a:rPr lang="en-GB" b="1" dirty="0" smtClean="0">
                <a:latin typeface="Calibri" panose="020F0502020204030204" pitchFamily="34" charset="0"/>
              </a:rPr>
              <a:t>(At the end of the service please can parents/carers remain seated while the children leave the Church with staff and walkers to return to school. Thank you.)</a:t>
            </a:r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endParaRPr lang="en-GB" b="1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algn="ctr"/>
            <a:endParaRPr lang="en-GB" dirty="0" smtClean="0"/>
          </a:p>
          <a:p>
            <a:endParaRPr lang="en-GB" dirty="0"/>
          </a:p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5229200"/>
            <a:ext cx="1944216" cy="145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2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3296" y="888406"/>
            <a:ext cx="76328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u="sng" dirty="0">
                <a:latin typeface="Calibri" panose="020F0502020204030204" pitchFamily="34" charset="0"/>
              </a:rPr>
              <a:t>WELCOME: </a:t>
            </a:r>
            <a:r>
              <a:rPr lang="en-GB" b="1" u="sng" dirty="0" smtClean="0">
                <a:latin typeface="Calibri" panose="020F0502020204030204" pitchFamily="34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</a:rPr>
              <a:t>– Introduction to the Christingle</a:t>
            </a:r>
          </a:p>
          <a:p>
            <a:r>
              <a:rPr lang="en-GB" dirty="0">
                <a:latin typeface="Calibri" panose="020F0502020204030204" pitchFamily="34" charset="0"/>
              </a:rPr>
              <a:t> </a:t>
            </a:r>
          </a:p>
          <a:p>
            <a:r>
              <a:rPr lang="en-GB" b="1" dirty="0" smtClean="0">
                <a:latin typeface="Calibri" panose="020F0502020204030204" pitchFamily="34" charset="0"/>
              </a:rPr>
              <a:t>When you’re a Star</a:t>
            </a:r>
          </a:p>
          <a:p>
            <a:endParaRPr lang="en-GB" b="1" dirty="0" smtClean="0">
              <a:latin typeface="Calibri" panose="020F0502020204030204" pitchFamily="34" charset="0"/>
            </a:endParaRPr>
          </a:p>
          <a:p>
            <a:pPr algn="ctr"/>
            <a:r>
              <a:rPr lang="en-GB" b="1" dirty="0" smtClean="0">
                <a:latin typeface="Calibri" panose="020F0502020204030204" pitchFamily="34" charset="0"/>
              </a:rPr>
              <a:t>8 Bars</a:t>
            </a:r>
            <a:endParaRPr lang="en-GB" b="1" dirty="0">
              <a:latin typeface="Calibri" panose="020F0502020204030204" pitchFamily="34" charset="0"/>
            </a:endParaRPr>
          </a:p>
          <a:p>
            <a:pPr algn="ctr"/>
            <a:r>
              <a:rPr lang="en-GB" dirty="0">
                <a:latin typeface="Calibri" panose="020F0502020204030204" pitchFamily="34" charset="0"/>
              </a:rPr>
              <a:t>Look how she twinkles, look how she dazzles,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It’s easy when you’re a star,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Look how she sparkles,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Look how she glitters and shines.</a:t>
            </a:r>
          </a:p>
          <a:p>
            <a:pPr algn="ctr"/>
            <a:endParaRPr lang="en-GB" dirty="0" smtClean="0">
              <a:latin typeface="Calibri" panose="020F0502020204030204" pitchFamily="34" charset="0"/>
            </a:endParaRPr>
          </a:p>
          <a:p>
            <a:pPr algn="ctr"/>
            <a:r>
              <a:rPr lang="en-GB" dirty="0" smtClean="0">
                <a:latin typeface="Calibri" panose="020F0502020204030204" pitchFamily="34" charset="0"/>
              </a:rPr>
              <a:t>Lighting </a:t>
            </a:r>
            <a:r>
              <a:rPr lang="en-GB" dirty="0">
                <a:latin typeface="Calibri" panose="020F0502020204030204" pitchFamily="34" charset="0"/>
              </a:rPr>
              <a:t>the way.</a:t>
            </a:r>
          </a:p>
          <a:p>
            <a:pPr algn="ctr"/>
            <a:endParaRPr lang="en-GB" dirty="0" smtClean="0">
              <a:latin typeface="Calibri" panose="020F0502020204030204" pitchFamily="34" charset="0"/>
            </a:endParaRPr>
          </a:p>
          <a:p>
            <a:pPr algn="ctr"/>
            <a:r>
              <a:rPr lang="en-GB" dirty="0" smtClean="0">
                <a:latin typeface="Calibri" panose="020F0502020204030204" pitchFamily="34" charset="0"/>
              </a:rPr>
              <a:t>Look </a:t>
            </a:r>
            <a:r>
              <a:rPr lang="en-GB" dirty="0">
                <a:latin typeface="Calibri" panose="020F0502020204030204" pitchFamily="34" charset="0"/>
              </a:rPr>
              <a:t>how she twinkles, look how she dazzles,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It’s easy when you’re a star,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And everybody wants to see the Star of Bethlehem shine</a:t>
            </a:r>
            <a:r>
              <a:rPr lang="en-GB" dirty="0" smtClean="0">
                <a:latin typeface="Calibri" panose="020F0502020204030204" pitchFamily="34" charset="0"/>
              </a:rPr>
              <a:t>.</a:t>
            </a:r>
          </a:p>
          <a:p>
            <a:pPr algn="ctr"/>
            <a:endParaRPr lang="en-GB" dirty="0">
              <a:latin typeface="Calibri" panose="020F0502020204030204" pitchFamily="34" charset="0"/>
            </a:endParaRPr>
          </a:p>
          <a:p>
            <a:endParaRPr lang="en-GB" dirty="0"/>
          </a:p>
        </p:txBody>
      </p:sp>
      <p:pic>
        <p:nvPicPr>
          <p:cNvPr id="1026" name="Picture 2" descr="C:\Users\CPage\AppData\Local\Microsoft\Windows\Temporary Internet Files\Content.IE5\EUAZSAV1\1070px-Golden_star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0"/>
            <a:ext cx="2304256" cy="220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47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3296" y="888406"/>
            <a:ext cx="763284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 smtClean="0"/>
          </a:p>
          <a:p>
            <a:pPr algn="ctr"/>
            <a:r>
              <a:rPr lang="en-GB" b="1" dirty="0">
                <a:latin typeface="Calibri" panose="020F0502020204030204" pitchFamily="34" charset="0"/>
              </a:rPr>
              <a:t>2</a:t>
            </a:r>
            <a:r>
              <a:rPr lang="en-GB" b="1" dirty="0" smtClean="0">
                <a:latin typeface="Calibri" panose="020F0502020204030204" pitchFamily="34" charset="0"/>
              </a:rPr>
              <a:t> Bars</a:t>
            </a:r>
            <a:endParaRPr lang="en-GB" b="1" dirty="0">
              <a:latin typeface="Calibri" panose="020F0502020204030204" pitchFamily="34" charset="0"/>
            </a:endParaRPr>
          </a:p>
          <a:p>
            <a:pPr algn="ctr"/>
            <a:r>
              <a:rPr lang="en-GB" dirty="0">
                <a:latin typeface="Calibri" panose="020F0502020204030204" pitchFamily="34" charset="0"/>
              </a:rPr>
              <a:t>Look how she twinkles, look how she dazzles,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It’s easy when you’re a star,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Look how she sparkles,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Look how she glitters and shines</a:t>
            </a:r>
            <a:r>
              <a:rPr lang="en-GB" dirty="0" smtClean="0">
                <a:latin typeface="Calibri" panose="020F0502020204030204" pitchFamily="34" charset="0"/>
              </a:rPr>
              <a:t>.</a:t>
            </a:r>
          </a:p>
          <a:p>
            <a:pPr algn="ctr"/>
            <a:r>
              <a:rPr lang="en-GB" dirty="0" smtClean="0">
                <a:latin typeface="Calibri" panose="020F0502020204030204" pitchFamily="34" charset="0"/>
              </a:rPr>
              <a:t>Lighting </a:t>
            </a:r>
            <a:r>
              <a:rPr lang="en-GB" dirty="0">
                <a:latin typeface="Calibri" panose="020F0502020204030204" pitchFamily="34" charset="0"/>
              </a:rPr>
              <a:t>the way</a:t>
            </a:r>
            <a:r>
              <a:rPr lang="en-GB" dirty="0" smtClean="0">
                <a:latin typeface="Calibri" panose="020F0502020204030204" pitchFamily="34" charset="0"/>
              </a:rPr>
              <a:t>.</a:t>
            </a:r>
          </a:p>
          <a:p>
            <a:pPr algn="ctr"/>
            <a:r>
              <a:rPr lang="en-GB" dirty="0" smtClean="0">
                <a:latin typeface="Calibri" panose="020F0502020204030204" pitchFamily="34" charset="0"/>
              </a:rPr>
              <a:t>Look </a:t>
            </a:r>
            <a:r>
              <a:rPr lang="en-GB" dirty="0">
                <a:latin typeface="Calibri" panose="020F0502020204030204" pitchFamily="34" charset="0"/>
              </a:rPr>
              <a:t>how she twinkles, look how she dazzles,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It’s easy when you’re a star,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And everybody wants to see the Star of Bethlehem shine</a:t>
            </a:r>
            <a:r>
              <a:rPr lang="en-GB" dirty="0" smtClean="0">
                <a:latin typeface="Calibri" panose="020F0502020204030204" pitchFamily="34" charset="0"/>
              </a:rPr>
              <a:t>.</a:t>
            </a:r>
          </a:p>
          <a:p>
            <a:pPr algn="ctr"/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GB" b="1" dirty="0" smtClean="0">
                <a:latin typeface="Calibri" panose="020F0502020204030204" pitchFamily="34" charset="0"/>
              </a:rPr>
              <a:t>2 Bars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I love a bit of glamour,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I love a bit of bling,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To see my name in lights,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It makes me want to sing.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I love a bit of glitz,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I love a bit of jazz,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I love to light the way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With my razzmatazz!</a:t>
            </a:r>
          </a:p>
          <a:p>
            <a:pPr algn="ctr"/>
            <a:endParaRPr lang="en-GB" i="1" dirty="0" smtClean="0"/>
          </a:p>
          <a:p>
            <a:pPr algn="ctr"/>
            <a:endParaRPr lang="en-GB" i="1" dirty="0" smtClean="0"/>
          </a:p>
          <a:p>
            <a:pPr algn="ctr"/>
            <a:endParaRPr lang="en-GB" i="1" dirty="0"/>
          </a:p>
          <a:p>
            <a:endParaRPr lang="en-GB" dirty="0"/>
          </a:p>
        </p:txBody>
      </p:sp>
      <p:pic>
        <p:nvPicPr>
          <p:cNvPr id="1026" name="Picture 2" descr="C:\Users\CPage\AppData\Local\Microsoft\Windows\Temporary Internet Files\Content.IE5\EUAZSAV1\1070px-Golden_star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0"/>
            <a:ext cx="2304256" cy="220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47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0241" y="62068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endParaRPr lang="en-GB" b="1" dirty="0"/>
          </a:p>
          <a:p>
            <a:r>
              <a:rPr lang="en-GB" i="1" dirty="0"/>
              <a:t> </a:t>
            </a:r>
            <a:endParaRPr lang="en-GB" dirty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79712" y="764704"/>
            <a:ext cx="4572000" cy="57246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i="1" dirty="0" smtClean="0"/>
              <a:t>3 Bars</a:t>
            </a:r>
            <a:endParaRPr lang="en-GB" sz="2400" i="1" dirty="0" smtClean="0"/>
          </a:p>
          <a:p>
            <a:pPr algn="ctr"/>
            <a:r>
              <a:rPr lang="en-GB" dirty="0" smtClean="0">
                <a:latin typeface="Calibri" panose="020F0502020204030204" pitchFamily="34" charset="0"/>
              </a:rPr>
              <a:t>Look </a:t>
            </a:r>
            <a:r>
              <a:rPr lang="en-GB" dirty="0">
                <a:latin typeface="Calibri" panose="020F0502020204030204" pitchFamily="34" charset="0"/>
              </a:rPr>
              <a:t>how she twinkles, look how she dazzles,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It’s easy when you’re a star,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Look how she sparkles,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Look how she glitters and shines.</a:t>
            </a:r>
          </a:p>
          <a:p>
            <a:pPr algn="ctr"/>
            <a:endParaRPr lang="en-GB" dirty="0" smtClean="0">
              <a:latin typeface="Calibri" panose="020F0502020204030204" pitchFamily="34" charset="0"/>
            </a:endParaRPr>
          </a:p>
          <a:p>
            <a:pPr algn="ctr"/>
            <a:r>
              <a:rPr lang="en-GB" dirty="0" smtClean="0">
                <a:latin typeface="Calibri" panose="020F0502020204030204" pitchFamily="34" charset="0"/>
              </a:rPr>
              <a:t>Lighting </a:t>
            </a:r>
            <a:r>
              <a:rPr lang="en-GB" dirty="0">
                <a:latin typeface="Calibri" panose="020F0502020204030204" pitchFamily="34" charset="0"/>
              </a:rPr>
              <a:t>the way.</a:t>
            </a:r>
          </a:p>
          <a:p>
            <a:pPr algn="ctr"/>
            <a:endParaRPr lang="en-GB" dirty="0" smtClean="0">
              <a:latin typeface="Calibri" panose="020F0502020204030204" pitchFamily="34" charset="0"/>
            </a:endParaRPr>
          </a:p>
          <a:p>
            <a:pPr algn="ctr"/>
            <a:r>
              <a:rPr lang="en-GB" dirty="0" smtClean="0">
                <a:latin typeface="Calibri" panose="020F0502020204030204" pitchFamily="34" charset="0"/>
              </a:rPr>
              <a:t>Look </a:t>
            </a:r>
            <a:r>
              <a:rPr lang="en-GB" dirty="0">
                <a:latin typeface="Calibri" panose="020F0502020204030204" pitchFamily="34" charset="0"/>
              </a:rPr>
              <a:t>how she twinkles, look how she dazzles,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It’s easy when you’re a star,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And everybody wants to see the Star of Bethlehem shine</a:t>
            </a:r>
            <a:r>
              <a:rPr lang="en-GB" dirty="0" smtClean="0">
                <a:latin typeface="Calibri" panose="020F0502020204030204" pitchFamily="34" charset="0"/>
              </a:rPr>
              <a:t>.</a:t>
            </a:r>
          </a:p>
          <a:p>
            <a:pPr algn="ctr"/>
            <a:endParaRPr lang="en-GB" i="1" dirty="0">
              <a:latin typeface="Calibri" panose="020F0502020204030204" pitchFamily="34" charset="0"/>
            </a:endParaRPr>
          </a:p>
          <a:p>
            <a:pPr algn="ctr"/>
            <a:r>
              <a:rPr lang="en-GB" dirty="0">
                <a:latin typeface="Calibri" panose="020F0502020204030204" pitchFamily="34" charset="0"/>
              </a:rPr>
              <a:t>You know it’s true</a:t>
            </a:r>
            <a:r>
              <a:rPr lang="en-GB" dirty="0" smtClean="0">
                <a:latin typeface="Calibri" panose="020F0502020204030204" pitchFamily="34" charset="0"/>
              </a:rPr>
              <a:t>.</a:t>
            </a:r>
            <a:endParaRPr lang="en-GB" sz="2000" dirty="0">
              <a:latin typeface="Calibri" panose="020F0502020204030204" pitchFamily="34" charset="0"/>
            </a:endParaRPr>
          </a:p>
          <a:p>
            <a:pPr algn="ctr"/>
            <a:r>
              <a:rPr lang="en-GB" dirty="0">
                <a:latin typeface="Calibri" panose="020F0502020204030204" pitchFamily="34" charset="0"/>
              </a:rPr>
              <a:t>Everybody wants to see the Star of Bethlehem shine</a:t>
            </a:r>
            <a:r>
              <a:rPr lang="en-GB" dirty="0" smtClean="0">
                <a:latin typeface="Calibri" panose="020F0502020204030204" pitchFamily="34" charset="0"/>
              </a:rPr>
              <a:t>.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GB" dirty="0">
                <a:latin typeface="Calibri" panose="020F0502020204030204" pitchFamily="34" charset="0"/>
              </a:rPr>
              <a:t>The pleasure’s mine</a:t>
            </a:r>
            <a:r>
              <a:rPr lang="en-GB" dirty="0" smtClean="0">
                <a:latin typeface="Calibri" panose="020F0502020204030204" pitchFamily="34" charset="0"/>
              </a:rPr>
              <a:t>.</a:t>
            </a:r>
            <a:endParaRPr lang="en-GB" b="1" dirty="0">
              <a:latin typeface="Calibri" panose="020F0502020204030204" pitchFamily="34" charset="0"/>
            </a:endParaRPr>
          </a:p>
          <a:p>
            <a:pPr algn="ctr"/>
            <a:r>
              <a:rPr lang="en-GB" dirty="0">
                <a:latin typeface="Calibri" panose="020F0502020204030204" pitchFamily="34" charset="0"/>
              </a:rPr>
              <a:t>Everybody wants to see the Star of Bethlehem shine.</a:t>
            </a:r>
          </a:p>
          <a:p>
            <a:pPr algn="ctr"/>
            <a:endParaRPr lang="en-GB" dirty="0">
              <a:latin typeface="Calibri" panose="020F0502020204030204" pitchFamily="34" charset="0"/>
            </a:endParaRPr>
          </a:p>
        </p:txBody>
      </p:sp>
      <p:pic>
        <p:nvPicPr>
          <p:cNvPr id="5" name="Picture 2" descr="C:\Users\CPage\AppData\Local\Microsoft\Windows\Temporary Internet Files\Content.IE5\EUAZSAV1\1070px-Golden_star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0"/>
            <a:ext cx="2304256" cy="220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88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76470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>
                <a:latin typeface="Calibri" panose="020F0502020204030204" pitchFamily="34" charset="0"/>
              </a:rPr>
              <a:t>Year 1 Christmas Poem </a:t>
            </a:r>
            <a:endParaRPr lang="en-GB" b="1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88840"/>
            <a:ext cx="5627466" cy="350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66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476673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Calibri" panose="020F0502020204030204" pitchFamily="34" charset="0"/>
              </a:rPr>
              <a:t>Christingle ceremony</a:t>
            </a:r>
          </a:p>
          <a:p>
            <a:pPr algn="ctr"/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GB" dirty="0">
                <a:latin typeface="Calibri" panose="020F0502020204030204" pitchFamily="34" charset="0"/>
              </a:rPr>
              <a:t>Music </a:t>
            </a:r>
            <a:r>
              <a:rPr lang="en-GB" dirty="0" smtClean="0">
                <a:latin typeface="Calibri" panose="020F0502020204030204" pitchFamily="34" charset="0"/>
              </a:rPr>
              <a:t>(It’s a magical time of the year) will </a:t>
            </a:r>
            <a:r>
              <a:rPr lang="en-GB" dirty="0">
                <a:latin typeface="Calibri" panose="020F0502020204030204" pitchFamily="34" charset="0"/>
              </a:rPr>
              <a:t>be played whilst the children collect their Christingle candles. </a:t>
            </a:r>
            <a:r>
              <a:rPr lang="en-GB" dirty="0" smtClean="0">
                <a:latin typeface="Calibri" panose="020F0502020204030204" pitchFamily="34" charset="0"/>
              </a:rPr>
              <a:t> 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GB" dirty="0">
                <a:latin typeface="Calibri" panose="020F0502020204030204" pitchFamily="34" charset="0"/>
              </a:rPr>
              <a:t> </a:t>
            </a:r>
          </a:p>
          <a:p>
            <a:pPr algn="ctr"/>
            <a:r>
              <a:rPr lang="en-GB" b="1" u="sng" dirty="0">
                <a:latin typeface="Calibri" panose="020F0502020204030204" pitchFamily="34" charset="0"/>
              </a:rPr>
              <a:t>Please can all parents/carers remain seated at this time for the health and safety of all the children.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GB" dirty="0">
                <a:latin typeface="Calibri" panose="020F0502020204030204" pitchFamily="34" charset="0"/>
              </a:rPr>
              <a:t> 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When the Christingle candles are lit the children will sing the first verse of </a:t>
            </a:r>
            <a:r>
              <a:rPr lang="en-GB" b="1" dirty="0" smtClean="0">
                <a:latin typeface="Calibri" panose="020F0502020204030204" pitchFamily="34" charset="0"/>
              </a:rPr>
              <a:t>Away in a manger</a:t>
            </a:r>
            <a:r>
              <a:rPr lang="en-GB" dirty="0" smtClean="0">
                <a:latin typeface="Calibri" panose="020F0502020204030204" pitchFamily="34" charset="0"/>
              </a:rPr>
              <a:t> and </a:t>
            </a:r>
            <a:r>
              <a:rPr lang="en-GB" dirty="0">
                <a:latin typeface="Calibri" panose="020F0502020204030204" pitchFamily="34" charset="0"/>
              </a:rPr>
              <a:t>all to sing the remaining verses</a:t>
            </a:r>
            <a:r>
              <a:rPr lang="en-GB" dirty="0" smtClean="0">
                <a:latin typeface="Calibri" panose="020F0502020204030204" pitchFamily="34" charset="0"/>
              </a:rPr>
              <a:t>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597" y="3619768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58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476673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86000" y="58847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/>
              <a:t>Away in a Manger</a:t>
            </a:r>
            <a:endParaRPr lang="en-GB" dirty="0"/>
          </a:p>
          <a:p>
            <a:r>
              <a:rPr lang="en-GB" b="1" dirty="0" smtClean="0"/>
              <a:t>(Children only) 4 Bars</a:t>
            </a:r>
            <a:endParaRPr lang="en-GB" dirty="0"/>
          </a:p>
          <a:p>
            <a:r>
              <a:rPr lang="en-GB" dirty="0"/>
              <a:t>Away in a manger, no crib for a bed,</a:t>
            </a:r>
          </a:p>
          <a:p>
            <a:r>
              <a:rPr lang="en-GB" dirty="0"/>
              <a:t>The little Lord Jesus laid down his sweet head.</a:t>
            </a:r>
          </a:p>
          <a:p>
            <a:r>
              <a:rPr lang="en-GB" dirty="0"/>
              <a:t>The stars in the bright sky looked down where he lay,</a:t>
            </a:r>
          </a:p>
          <a:p>
            <a:r>
              <a:rPr lang="en-GB" dirty="0"/>
              <a:t>The little Lord Jesus asleep on the hay.</a:t>
            </a:r>
          </a:p>
          <a:p>
            <a:r>
              <a:rPr lang="en-GB" dirty="0"/>
              <a:t> </a:t>
            </a:r>
          </a:p>
          <a:p>
            <a:r>
              <a:rPr lang="en-GB" b="1" dirty="0" smtClean="0"/>
              <a:t>ALL (2 Bars)</a:t>
            </a:r>
            <a:endParaRPr lang="en-GB" b="1" dirty="0"/>
          </a:p>
          <a:p>
            <a:r>
              <a:rPr lang="en-GB" dirty="0"/>
              <a:t>The cattle are lowing, the baby awakes,</a:t>
            </a:r>
          </a:p>
          <a:p>
            <a:r>
              <a:rPr lang="en-GB" dirty="0"/>
              <a:t>But little Lord Jesus no crying he makes,</a:t>
            </a:r>
          </a:p>
          <a:p>
            <a:r>
              <a:rPr lang="en-GB" dirty="0"/>
              <a:t>I love thee, Lord Jesus! Look down from the sky,</a:t>
            </a:r>
          </a:p>
          <a:p>
            <a:r>
              <a:rPr lang="en-GB" dirty="0"/>
              <a:t>And stay by my side until morning is nigh.</a:t>
            </a:r>
          </a:p>
          <a:p>
            <a:r>
              <a:rPr lang="en-GB" dirty="0"/>
              <a:t> </a:t>
            </a:r>
          </a:p>
          <a:p>
            <a:r>
              <a:rPr lang="en-GB" b="1" dirty="0" smtClean="0"/>
              <a:t>2 Bars</a:t>
            </a:r>
            <a:r>
              <a:rPr lang="en-GB" dirty="0"/>
              <a:t> </a:t>
            </a:r>
          </a:p>
          <a:p>
            <a:r>
              <a:rPr lang="en-GB" dirty="0"/>
              <a:t>Be near me, Lord Jesus, I ask thee to stay</a:t>
            </a:r>
          </a:p>
          <a:p>
            <a:r>
              <a:rPr lang="en-GB" dirty="0"/>
              <a:t>Close by me for ever, and love me I pray.</a:t>
            </a:r>
          </a:p>
          <a:p>
            <a:r>
              <a:rPr lang="en-GB" dirty="0"/>
              <a:t>Bless all the dear children in thy tender care,</a:t>
            </a:r>
          </a:p>
          <a:p>
            <a:r>
              <a:rPr lang="en-GB" dirty="0"/>
              <a:t>And fit us for heaven, to live with thee there.</a:t>
            </a:r>
          </a:p>
        </p:txBody>
      </p:sp>
    </p:spTree>
    <p:extLst>
      <p:ext uri="{BB962C8B-B14F-4D97-AF65-F5344CB8AC3E}">
        <p14:creationId xmlns:p14="http://schemas.microsoft.com/office/powerpoint/2010/main" val="40161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76470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Year 2 Christmas Poem </a:t>
            </a:r>
            <a:endParaRPr lang="en-GB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88840"/>
            <a:ext cx="5627466" cy="350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75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548680"/>
            <a:ext cx="61744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Calibri" panose="020F0502020204030204" pitchFamily="34" charset="0"/>
              </a:rPr>
              <a:t>It was on a Starry Night</a:t>
            </a:r>
          </a:p>
          <a:p>
            <a:pPr algn="ctr"/>
            <a:r>
              <a:rPr lang="en-GB" b="1" dirty="0" smtClean="0">
                <a:latin typeface="Calibri" panose="020F0502020204030204" pitchFamily="34" charset="0"/>
              </a:rPr>
              <a:t>4 Bars</a:t>
            </a:r>
          </a:p>
          <a:p>
            <a:pPr algn="ctr"/>
            <a:endParaRPr lang="en-GB" b="1" dirty="0">
              <a:latin typeface="Calibri" panose="020F0502020204030204" pitchFamily="34" charset="0"/>
            </a:endParaRPr>
          </a:p>
        </p:txBody>
      </p:sp>
      <p:pic>
        <p:nvPicPr>
          <p:cNvPr id="3074" name="Picture 2" descr="C:\Users\CPage\AppData\Local\Microsoft\Windows\Temporary Internet Files\Content.IE5\M109HGBG\shooting-star-147722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2656"/>
            <a:ext cx="2306545" cy="1715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15616" y="1124744"/>
            <a:ext cx="662473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 smtClean="0">
              <a:latin typeface="Calibri" panose="020F0502020204030204" pitchFamily="34" charset="0"/>
            </a:endParaRPr>
          </a:p>
          <a:p>
            <a:pPr algn="ctr"/>
            <a:r>
              <a:rPr lang="en-US" dirty="0" smtClean="0">
                <a:latin typeface="Calibri" panose="020F0502020204030204" pitchFamily="34" charset="0"/>
              </a:rPr>
              <a:t>It </a:t>
            </a:r>
            <a:r>
              <a:rPr lang="en-US" dirty="0">
                <a:latin typeface="Calibri" panose="020F0502020204030204" pitchFamily="34" charset="0"/>
              </a:rPr>
              <a:t>was on a starry night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When the hills were bright,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Earth lay sleeping, sleeping calm and still.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Then in a cattle shed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In a manger bed,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A boy was born King of all the world.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endParaRPr lang="en-US" dirty="0" smtClean="0">
              <a:latin typeface="Calibri" panose="020F0502020204030204" pitchFamily="34" charset="0"/>
            </a:endParaRPr>
          </a:p>
          <a:p>
            <a:pPr algn="ctr"/>
            <a:r>
              <a:rPr lang="en-US" b="1" dirty="0" smtClean="0">
                <a:latin typeface="Calibri" panose="020F0502020204030204" pitchFamily="34" charset="0"/>
              </a:rPr>
              <a:t>2 Bars</a:t>
            </a:r>
            <a:r>
              <a:rPr lang="en-US" b="1" dirty="0">
                <a:latin typeface="Calibri" panose="020F0502020204030204" pitchFamily="34" charset="0"/>
              </a:rPr>
              <a:t> </a:t>
            </a:r>
            <a:endParaRPr lang="en-GB" b="1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And all the angels sang for Him,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The bells of heaven rang for Him,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For a boy was born King of all the world,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And all the angels sang for Him,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The bells of heaven rang for Him,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For a boy was born King of all the world.</a:t>
            </a:r>
            <a:endParaRPr lang="en-GB" dirty="0">
              <a:latin typeface="Calibri" panose="020F0502020204030204" pitchFamily="34" charset="0"/>
            </a:endParaRPr>
          </a:p>
          <a:p>
            <a:pPr algn="ctr"/>
            <a:r>
              <a:rPr lang="en-US" sz="2400" dirty="0"/>
              <a:t> 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2357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1701</TotalTime>
  <Words>546</Words>
  <Application>Microsoft Office PowerPoint</Application>
  <PresentationFormat>On-screen Show (4:3)</PresentationFormat>
  <Paragraphs>171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Goodchild</dc:creator>
  <cp:lastModifiedBy>Sarah Raciti</cp:lastModifiedBy>
  <cp:revision>82</cp:revision>
  <cp:lastPrinted>2019-12-12T11:45:20Z</cp:lastPrinted>
  <dcterms:created xsi:type="dcterms:W3CDTF">2013-12-05T10:59:34Z</dcterms:created>
  <dcterms:modified xsi:type="dcterms:W3CDTF">2019-12-17T09:41:12Z</dcterms:modified>
</cp:coreProperties>
</file>